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5" r:id="rId4"/>
  </p:sldMasterIdLst>
  <p:notesMasterIdLst>
    <p:notesMasterId r:id="rId16"/>
  </p:notesMasterIdLst>
  <p:sldIdLst>
    <p:sldId id="256" r:id="rId5"/>
    <p:sldId id="257" r:id="rId6"/>
    <p:sldId id="280" r:id="rId7"/>
    <p:sldId id="288" r:id="rId8"/>
    <p:sldId id="289" r:id="rId9"/>
    <p:sldId id="292" r:id="rId10"/>
    <p:sldId id="284" r:id="rId11"/>
    <p:sldId id="286" r:id="rId12"/>
    <p:sldId id="285" r:id="rId13"/>
    <p:sldId id="291" r:id="rId14"/>
    <p:sldId id="282" r:id="rId15"/>
  </p:sldIdLst>
  <p:sldSz cx="12192000" cy="6858000"/>
  <p:notesSz cx="6858000" cy="9144000"/>
  <p:embeddedFontLst>
    <p:embeddedFont>
      <p:font typeface="Century Gothic" panose="020B0502020202020204" pitchFamily="34" charset="0"/>
      <p:regular r:id="rId17"/>
      <p:bold r:id="rId18"/>
      <p:italic r:id="rId19"/>
      <p:boldItalic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747775"/>
          </p15:clr>
        </p15:guide>
        <p15:guide id="2" pos="384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66" d="100"/>
          <a:sy n="66" d="100"/>
        </p:scale>
        <p:origin x="668" y="4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font" Target="fonts/font2.fntdata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font1.fntdata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font" Target="fonts/font3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49" name="Google Shape;14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7">
          <a:extLst>
            <a:ext uri="{FF2B5EF4-FFF2-40B4-BE49-F238E27FC236}">
              <a16:creationId xmlns:a16="http://schemas.microsoft.com/office/drawing/2014/main" id="{73B75EF4-D594-3C40-8EB6-44AD7A0AE2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26:notes">
            <a:extLst>
              <a:ext uri="{FF2B5EF4-FFF2-40B4-BE49-F238E27FC236}">
                <a16:creationId xmlns:a16="http://schemas.microsoft.com/office/drawing/2014/main" id="{DBDDCE3A-160D-64F0-1B66-47944DDABD6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29" name="Google Shape;629;p26:notes">
            <a:extLst>
              <a:ext uri="{FF2B5EF4-FFF2-40B4-BE49-F238E27FC236}">
                <a16:creationId xmlns:a16="http://schemas.microsoft.com/office/drawing/2014/main" id="{D7467918-A4E8-1437-8428-8180A79B765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927358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5" name="Google Shape;165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6" name="Google Shape;166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15" name="Google Shape;615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16" name="Google Shape;616;p2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3">
          <a:extLst>
            <a:ext uri="{FF2B5EF4-FFF2-40B4-BE49-F238E27FC236}">
              <a16:creationId xmlns:a16="http://schemas.microsoft.com/office/drawing/2014/main" id="{C2FDE476-1F0C-D883-BBE3-614D52AAD1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25:notes">
            <a:extLst>
              <a:ext uri="{FF2B5EF4-FFF2-40B4-BE49-F238E27FC236}">
                <a16:creationId xmlns:a16="http://schemas.microsoft.com/office/drawing/2014/main" id="{16EC899C-93A3-B879-128B-AEF75055E28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15" name="Google Shape;615;p25:notes">
            <a:extLst>
              <a:ext uri="{FF2B5EF4-FFF2-40B4-BE49-F238E27FC236}">
                <a16:creationId xmlns:a16="http://schemas.microsoft.com/office/drawing/2014/main" id="{F3C5F516-F55E-B596-78E2-8CE2B3B005A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16" name="Google Shape;616;p25:notes">
            <a:extLst>
              <a:ext uri="{FF2B5EF4-FFF2-40B4-BE49-F238E27FC236}">
                <a16:creationId xmlns:a16="http://schemas.microsoft.com/office/drawing/2014/main" id="{D6A7E762-EB3D-756C-3139-A7B37611508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347198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3">
          <a:extLst>
            <a:ext uri="{FF2B5EF4-FFF2-40B4-BE49-F238E27FC236}">
              <a16:creationId xmlns:a16="http://schemas.microsoft.com/office/drawing/2014/main" id="{A63E20A2-281A-CBAD-8549-B2EB8D62F7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25:notes">
            <a:extLst>
              <a:ext uri="{FF2B5EF4-FFF2-40B4-BE49-F238E27FC236}">
                <a16:creationId xmlns:a16="http://schemas.microsoft.com/office/drawing/2014/main" id="{5F511B1C-16BA-84E5-D11B-10ED185EBE8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15" name="Google Shape;615;p25:notes">
            <a:extLst>
              <a:ext uri="{FF2B5EF4-FFF2-40B4-BE49-F238E27FC236}">
                <a16:creationId xmlns:a16="http://schemas.microsoft.com/office/drawing/2014/main" id="{52484D6F-6D6D-A680-6279-00347C25EAA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16" name="Google Shape;616;p25:notes">
            <a:extLst>
              <a:ext uri="{FF2B5EF4-FFF2-40B4-BE49-F238E27FC236}">
                <a16:creationId xmlns:a16="http://schemas.microsoft.com/office/drawing/2014/main" id="{611E457C-3F2E-D3A4-9724-95C3579D568A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560922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3">
          <a:extLst>
            <a:ext uri="{FF2B5EF4-FFF2-40B4-BE49-F238E27FC236}">
              <a16:creationId xmlns:a16="http://schemas.microsoft.com/office/drawing/2014/main" id="{D1805ABE-44B3-92BF-F5EE-21A6EE42BE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25:notes">
            <a:extLst>
              <a:ext uri="{FF2B5EF4-FFF2-40B4-BE49-F238E27FC236}">
                <a16:creationId xmlns:a16="http://schemas.microsoft.com/office/drawing/2014/main" id="{B1BC8F45-DF73-04D2-D6AE-797E48174EA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15" name="Google Shape;615;p25:notes">
            <a:extLst>
              <a:ext uri="{FF2B5EF4-FFF2-40B4-BE49-F238E27FC236}">
                <a16:creationId xmlns:a16="http://schemas.microsoft.com/office/drawing/2014/main" id="{BF2B70EE-4009-34F2-AC4A-8E48B7DEFFB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616" name="Google Shape;616;p25:notes">
            <a:extLst>
              <a:ext uri="{FF2B5EF4-FFF2-40B4-BE49-F238E27FC236}">
                <a16:creationId xmlns:a16="http://schemas.microsoft.com/office/drawing/2014/main" id="{1758D706-1E7C-A5EA-EA00-9AFED002951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t>7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359596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3">
          <a:extLst>
            <a:ext uri="{FF2B5EF4-FFF2-40B4-BE49-F238E27FC236}">
              <a16:creationId xmlns:a16="http://schemas.microsoft.com/office/drawing/2014/main" id="{13B857DF-EACF-0755-5BC4-073C63F7BF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25:notes">
            <a:extLst>
              <a:ext uri="{FF2B5EF4-FFF2-40B4-BE49-F238E27FC236}">
                <a16:creationId xmlns:a16="http://schemas.microsoft.com/office/drawing/2014/main" id="{45A86D0B-B384-2AC1-5F63-E623866F275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15" name="Google Shape;615;p25:notes">
            <a:extLst>
              <a:ext uri="{FF2B5EF4-FFF2-40B4-BE49-F238E27FC236}">
                <a16:creationId xmlns:a16="http://schemas.microsoft.com/office/drawing/2014/main" id="{3425A878-EC07-8EE4-AE41-31D79C6093E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16" name="Google Shape;616;p25:notes">
            <a:extLst>
              <a:ext uri="{FF2B5EF4-FFF2-40B4-BE49-F238E27FC236}">
                <a16:creationId xmlns:a16="http://schemas.microsoft.com/office/drawing/2014/main" id="{532BE20D-A8CA-2EC4-2284-935C03E927E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t>8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597018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3">
          <a:extLst>
            <a:ext uri="{FF2B5EF4-FFF2-40B4-BE49-F238E27FC236}">
              <a16:creationId xmlns:a16="http://schemas.microsoft.com/office/drawing/2014/main" id="{76C3EAB6-8836-3C27-A30C-AAA8FE9C35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25:notes">
            <a:extLst>
              <a:ext uri="{FF2B5EF4-FFF2-40B4-BE49-F238E27FC236}">
                <a16:creationId xmlns:a16="http://schemas.microsoft.com/office/drawing/2014/main" id="{7BDC5A77-D8C5-1910-9288-32A6092A751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15" name="Google Shape;615;p25:notes">
            <a:extLst>
              <a:ext uri="{FF2B5EF4-FFF2-40B4-BE49-F238E27FC236}">
                <a16:creationId xmlns:a16="http://schemas.microsoft.com/office/drawing/2014/main" id="{85CCF341-1839-E931-FD5D-29EF5283CC6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16" name="Google Shape;616;p25:notes">
            <a:extLst>
              <a:ext uri="{FF2B5EF4-FFF2-40B4-BE49-F238E27FC236}">
                <a16:creationId xmlns:a16="http://schemas.microsoft.com/office/drawing/2014/main" id="{EBCCBD6F-C630-A9DB-DF53-4ACA2BBDC8A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t>9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365374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3">
          <a:extLst>
            <a:ext uri="{FF2B5EF4-FFF2-40B4-BE49-F238E27FC236}">
              <a16:creationId xmlns:a16="http://schemas.microsoft.com/office/drawing/2014/main" id="{33F8967A-39B8-C8B6-4C7E-A383FE0297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25:notes">
            <a:extLst>
              <a:ext uri="{FF2B5EF4-FFF2-40B4-BE49-F238E27FC236}">
                <a16:creationId xmlns:a16="http://schemas.microsoft.com/office/drawing/2014/main" id="{77B1F71F-9B45-DD3A-3D71-59127450557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15" name="Google Shape;615;p25:notes">
            <a:extLst>
              <a:ext uri="{FF2B5EF4-FFF2-40B4-BE49-F238E27FC236}">
                <a16:creationId xmlns:a16="http://schemas.microsoft.com/office/drawing/2014/main" id="{8F0DF897-9663-5C2E-8831-ECC8B22B83F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16" name="Google Shape;616;p25:notes">
            <a:extLst>
              <a:ext uri="{FF2B5EF4-FFF2-40B4-BE49-F238E27FC236}">
                <a16:creationId xmlns:a16="http://schemas.microsoft.com/office/drawing/2014/main" id="{EAFD057D-F1FC-3BB9-783E-5A58EE486CD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t>10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569821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"/>
          <p:cNvSpPr txBox="1"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Font typeface="Century Gothic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2"/>
          <p:cNvSpPr txBox="1"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cap="none">
                <a:solidFill>
                  <a:srgbClr val="86D1D8"/>
                </a:solidFill>
              </a:defRPr>
            </a:lvl1pPr>
            <a:lvl2pPr lvl="1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2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2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2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anoramic Picture with Caption">
  <p:cSld name="Panoramic Picture with Caption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1"/>
          <p:cNvSpPr txBox="1"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Century Gothic"/>
              <a:buNone/>
              <a:defRPr sz="2400" b="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1"/>
          <p:cNvSpPr>
            <a:spLocks noGrp="1"/>
          </p:cNvSpPr>
          <p:nvPr>
            <p:ph type="pic" idx="2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1960"/>
              </a:srgbClr>
            </a:outerShdw>
          </a:effectLst>
        </p:spPr>
      </p:sp>
      <p:sp>
        <p:nvSpPr>
          <p:cNvPr id="81" name="Google Shape;81;p11"/>
          <p:cNvSpPr txBox="1">
            <a:spLocks noGrp="1"/>
          </p:cNvSpPr>
          <p:nvPr>
            <p:ph type="body" idx="1"/>
          </p:nvPr>
        </p:nvSpPr>
        <p:spPr>
          <a:xfrm>
            <a:off x="1154956" y="5367325"/>
            <a:ext cx="8825656" cy="49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82" name="Google Shape;82;p11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1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1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Caption">
  <p:cSld name="Title and Caption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2"/>
          <p:cNvSpPr txBox="1"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Century Gothic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2"/>
          <p:cNvSpPr txBox="1">
            <a:spLocks noGrp="1"/>
          </p:cNvSpPr>
          <p:nvPr>
            <p:ph type="body" idx="1"/>
          </p:nvPr>
        </p:nvSpPr>
        <p:spPr>
          <a:xfrm>
            <a:off x="1154954" y="3657600"/>
            <a:ext cx="8825659" cy="23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sz="1800"/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88" name="Google Shape;88;p12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2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2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Quote with Caption">
  <p:cSld name="Quote with Cap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3"/>
          <p:cNvSpPr txBox="1"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Century Gothic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3"/>
          <p:cNvSpPr txBox="1">
            <a:spLocks noGrp="1"/>
          </p:cNvSpPr>
          <p:nvPr>
            <p:ph type="body" idx="1"/>
          </p:nvPr>
        </p:nvSpPr>
        <p:spPr>
          <a:xfrm>
            <a:off x="1930400" y="3771174"/>
            <a:ext cx="7279649" cy="342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 b="0" i="0" cap="small">
                <a:solidFill>
                  <a:srgbClr val="86D1D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94" name="Google Shape;94;p13"/>
          <p:cNvSpPr txBox="1">
            <a:spLocks noGrp="1"/>
          </p:cNvSpPr>
          <p:nvPr>
            <p:ph type="body" idx="2"/>
          </p:nvPr>
        </p:nvSpPr>
        <p:spPr>
          <a:xfrm>
            <a:off x="1154954" y="4350657"/>
            <a:ext cx="8825659" cy="16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sz="1800"/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95" name="Google Shape;95;p13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3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3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8" name="Google Shape;98;p13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200"/>
              <a:buFont typeface="Arial"/>
              <a:buNone/>
            </a:pPr>
            <a:r>
              <a:rPr lang="en-US" sz="12200" b="0" i="0" u="none" strike="noStrike" cap="none">
                <a:solidFill>
                  <a:srgbClr val="86D1D8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13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200"/>
              <a:buFont typeface="Arial"/>
              <a:buNone/>
            </a:pPr>
            <a:r>
              <a:rPr lang="en-US" sz="12200" b="0" i="0" u="none" strike="noStrike" cap="none">
                <a:solidFill>
                  <a:srgbClr val="86D1D8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Name Card">
  <p:cSld name="Name Card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4"/>
          <p:cNvSpPr txBox="1"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entury Gothic"/>
              <a:buNone/>
              <a:defRPr sz="4000" b="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4"/>
          <p:cNvSpPr txBox="1"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2000" cap="none">
                <a:solidFill>
                  <a:srgbClr val="86D1D8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3" name="Google Shape;103;p14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14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4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3 Column">
  <p:cSld name="3 Column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5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5"/>
          <p:cNvSpPr txBox="1"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rgbClr val="86D1D8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109" name="Google Shape;109;p15"/>
          <p:cNvSpPr txBox="1">
            <a:spLocks noGrp="1"/>
          </p:cNvSpPr>
          <p:nvPr>
            <p:ph type="body" idx="2"/>
          </p:nvPr>
        </p:nvSpPr>
        <p:spPr>
          <a:xfrm>
            <a:off x="652463" y="2667000"/>
            <a:ext cx="2927350" cy="3589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110" name="Google Shape;110;p15"/>
          <p:cNvSpPr txBox="1">
            <a:spLocks noGrp="1"/>
          </p:cNvSpPr>
          <p:nvPr>
            <p:ph type="body" idx="3"/>
          </p:nvPr>
        </p:nvSpPr>
        <p:spPr>
          <a:xfrm>
            <a:off x="3883659" y="1981200"/>
            <a:ext cx="2936241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rgbClr val="86D1D8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111" name="Google Shape;111;p15"/>
          <p:cNvSpPr txBox="1">
            <a:spLocks noGrp="1"/>
          </p:cNvSpPr>
          <p:nvPr>
            <p:ph type="body" idx="4"/>
          </p:nvPr>
        </p:nvSpPr>
        <p:spPr>
          <a:xfrm>
            <a:off x="3873106" y="2667000"/>
            <a:ext cx="2946794" cy="3589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112" name="Google Shape;112;p15"/>
          <p:cNvSpPr txBox="1">
            <a:spLocks noGrp="1"/>
          </p:cNvSpPr>
          <p:nvPr>
            <p:ph type="body" idx="5"/>
          </p:nvPr>
        </p:nvSpPr>
        <p:spPr>
          <a:xfrm>
            <a:off x="7124700" y="1981200"/>
            <a:ext cx="2932113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rgbClr val="86D1D8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113" name="Google Shape;113;p15"/>
          <p:cNvSpPr txBox="1">
            <a:spLocks noGrp="1"/>
          </p:cNvSpPr>
          <p:nvPr>
            <p:ph type="body" idx="6"/>
          </p:nvPr>
        </p:nvSpPr>
        <p:spPr>
          <a:xfrm>
            <a:off x="7124700" y="2667000"/>
            <a:ext cx="2932113" cy="3589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cxnSp>
        <p:nvCxnSpPr>
          <p:cNvPr id="114" name="Google Shape;114;p15"/>
          <p:cNvCxnSpPr/>
          <p:nvPr/>
        </p:nvCxnSpPr>
        <p:spPr>
          <a:xfrm>
            <a:off x="3726142" y="2133600"/>
            <a:ext cx="0" cy="3962400"/>
          </a:xfrm>
          <a:prstGeom prst="straightConnector1">
            <a:avLst/>
          </a:prstGeom>
          <a:noFill/>
          <a:ln w="12700" cap="flat" cmpd="sng">
            <a:solidFill>
              <a:srgbClr val="86D1D8">
                <a:alpha val="40000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5" name="Google Shape;115;p15"/>
          <p:cNvCxnSpPr/>
          <p:nvPr/>
        </p:nvCxnSpPr>
        <p:spPr>
          <a:xfrm>
            <a:off x="6962227" y="2133600"/>
            <a:ext cx="0" cy="3966882"/>
          </a:xfrm>
          <a:prstGeom prst="straightConnector1">
            <a:avLst/>
          </a:prstGeom>
          <a:noFill/>
          <a:ln w="12700" cap="flat" cmpd="sng">
            <a:solidFill>
              <a:srgbClr val="86D1D8">
                <a:alpha val="40000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6" name="Google Shape;116;p15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5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15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3 Picture Column">
  <p:cSld name="3 Picture Column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6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16"/>
          <p:cNvSpPr txBox="1"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rgbClr val="86D1D8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122" name="Google Shape;122;p16"/>
          <p:cNvSpPr>
            <a:spLocks noGrp="1"/>
          </p:cNvSpPr>
          <p:nvPr>
            <p:ph type="pic" idx="2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1960"/>
              </a:srgbClr>
            </a:outerShdw>
          </a:effectLst>
        </p:spPr>
      </p:sp>
      <p:sp>
        <p:nvSpPr>
          <p:cNvPr id="123" name="Google Shape;123;p16"/>
          <p:cNvSpPr txBox="1">
            <a:spLocks noGrp="1"/>
          </p:cNvSpPr>
          <p:nvPr>
            <p:ph type="body" idx="3"/>
          </p:nvPr>
        </p:nvSpPr>
        <p:spPr>
          <a:xfrm>
            <a:off x="652463" y="4827211"/>
            <a:ext cx="2940050" cy="659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124" name="Google Shape;124;p16"/>
          <p:cNvSpPr txBox="1">
            <a:spLocks noGrp="1"/>
          </p:cNvSpPr>
          <p:nvPr>
            <p:ph type="body" idx="4"/>
          </p:nvPr>
        </p:nvSpPr>
        <p:spPr>
          <a:xfrm>
            <a:off x="3889375" y="4250949"/>
            <a:ext cx="2930525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rgbClr val="86D1D8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125" name="Google Shape;125;p16"/>
          <p:cNvSpPr>
            <a:spLocks noGrp="1"/>
          </p:cNvSpPr>
          <p:nvPr>
            <p:ph type="pic" idx="5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1960"/>
              </a:srgbClr>
            </a:outerShdw>
          </a:effectLst>
        </p:spPr>
      </p:sp>
      <p:sp>
        <p:nvSpPr>
          <p:cNvPr id="126" name="Google Shape;126;p16"/>
          <p:cNvSpPr txBox="1">
            <a:spLocks noGrp="1"/>
          </p:cNvSpPr>
          <p:nvPr>
            <p:ph type="body" idx="6"/>
          </p:nvPr>
        </p:nvSpPr>
        <p:spPr>
          <a:xfrm>
            <a:off x="3888022" y="4827210"/>
            <a:ext cx="2934406" cy="659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127" name="Google Shape;127;p16"/>
          <p:cNvSpPr txBox="1">
            <a:spLocks noGrp="1"/>
          </p:cNvSpPr>
          <p:nvPr>
            <p:ph type="body" idx="7"/>
          </p:nvPr>
        </p:nvSpPr>
        <p:spPr>
          <a:xfrm>
            <a:off x="7124700" y="4250949"/>
            <a:ext cx="2932113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rgbClr val="86D1D8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128" name="Google Shape;128;p16"/>
          <p:cNvSpPr>
            <a:spLocks noGrp="1"/>
          </p:cNvSpPr>
          <p:nvPr>
            <p:ph type="pic" idx="8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1960"/>
              </a:srgbClr>
            </a:outerShdw>
          </a:effectLst>
        </p:spPr>
      </p:sp>
      <p:sp>
        <p:nvSpPr>
          <p:cNvPr id="129" name="Google Shape;129;p16"/>
          <p:cNvSpPr txBox="1">
            <a:spLocks noGrp="1"/>
          </p:cNvSpPr>
          <p:nvPr>
            <p:ph type="body" idx="9"/>
          </p:nvPr>
        </p:nvSpPr>
        <p:spPr>
          <a:xfrm>
            <a:off x="7124575" y="4827208"/>
            <a:ext cx="2935997" cy="659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cxnSp>
        <p:nvCxnSpPr>
          <p:cNvPr id="130" name="Google Shape;130;p16"/>
          <p:cNvCxnSpPr/>
          <p:nvPr/>
        </p:nvCxnSpPr>
        <p:spPr>
          <a:xfrm>
            <a:off x="3726142" y="2133600"/>
            <a:ext cx="0" cy="3962400"/>
          </a:xfrm>
          <a:prstGeom prst="straightConnector1">
            <a:avLst/>
          </a:prstGeom>
          <a:noFill/>
          <a:ln w="12700" cap="flat" cmpd="sng">
            <a:solidFill>
              <a:srgbClr val="86D1D8">
                <a:alpha val="40000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1" name="Google Shape;131;p16"/>
          <p:cNvCxnSpPr/>
          <p:nvPr/>
        </p:nvCxnSpPr>
        <p:spPr>
          <a:xfrm>
            <a:off x="6962227" y="2133600"/>
            <a:ext cx="0" cy="3966882"/>
          </a:xfrm>
          <a:prstGeom prst="straightConnector1">
            <a:avLst/>
          </a:prstGeom>
          <a:noFill/>
          <a:ln w="12700" cap="flat" cmpd="sng">
            <a:solidFill>
              <a:srgbClr val="86D1D8">
                <a:alpha val="40000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2" name="Google Shape;132;p16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16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16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Vertical Text" type="vertTx">
  <p:cSld name="VERTICAL_TEXT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7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17"/>
          <p:cNvSpPr txBox="1">
            <a:spLocks noGrp="1"/>
          </p:cNvSpPr>
          <p:nvPr>
            <p:ph type="body" idx="1"/>
          </p:nvPr>
        </p:nvSpPr>
        <p:spPr>
          <a:xfrm rot="5400000">
            <a:off x="3478842" y="-322612"/>
            <a:ext cx="4195481" cy="89465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138" name="Google Shape;138;p17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17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17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Vertical Title and Text" type="vertTitleAndTx">
  <p:cSld name="VERTICAL_TITLE_AND_VERTICAL_TEXT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8"/>
          <p:cNvSpPr txBox="1">
            <a:spLocks noGrp="1"/>
          </p:cNvSpPr>
          <p:nvPr>
            <p:ph type="title"/>
          </p:nvPr>
        </p:nvSpPr>
        <p:spPr>
          <a:xfrm rot="5400000">
            <a:off x="6267450" y="2466975"/>
            <a:ext cx="5826125" cy="1752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18"/>
          <p:cNvSpPr txBox="1">
            <a:spLocks noGrp="1"/>
          </p:cNvSpPr>
          <p:nvPr>
            <p:ph type="body" idx="1"/>
          </p:nvPr>
        </p:nvSpPr>
        <p:spPr>
          <a:xfrm rot="5400000">
            <a:off x="1679576" y="-139699"/>
            <a:ext cx="5368924" cy="7423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144" name="Google Shape;144;p18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18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18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Content" type="obj">
  <p:cSld name="OBJEC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3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3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Only" type="titleOnly">
  <p:cSld name="TITLE_ONLY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4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 type="blank">
  <p:cSld name="BLANK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" type="secHead">
  <p:cSld name="SECTION_HEADER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6"/>
          <p:cNvSpPr txBox="1"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entury Gothic"/>
              <a:buNone/>
              <a:defRPr sz="4000" b="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2000" cap="none">
                <a:solidFill>
                  <a:srgbClr val="86D1D8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wo Content" type="twoObj">
  <p:cSld name="TWO_OBJECT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7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body" idx="1"/>
          </p:nvPr>
        </p:nvSpPr>
        <p:spPr>
          <a:xfrm>
            <a:off x="1103312" y="2060575"/>
            <a:ext cx="4396339" cy="4195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 sz="1800"/>
            </a:lvl1pPr>
            <a:lvl2pPr marL="914400" lvl="1" indent="-30988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Char char="►"/>
              <a:defRPr sz="1600"/>
            </a:lvl2pPr>
            <a:lvl3pPr marL="1371600" lvl="2" indent="-29971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3pPr>
            <a:lvl4pPr marL="1828800" lvl="3" indent="-28956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4pPr>
            <a:lvl5pPr marL="2286000" lvl="4" indent="-28956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5pPr>
            <a:lvl6pPr marL="2743200" lvl="5" indent="-28956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6pPr>
            <a:lvl7pPr marL="3200400" lvl="6" indent="-28956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7pPr>
            <a:lvl8pPr marL="3657600" lvl="7" indent="-28955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8pPr>
            <a:lvl9pPr marL="4114800" lvl="8" indent="-28955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body" idx="2"/>
          </p:nvPr>
        </p:nvSpPr>
        <p:spPr>
          <a:xfrm>
            <a:off x="5654493" y="2056092"/>
            <a:ext cx="4396341" cy="42002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 sz="1800"/>
            </a:lvl1pPr>
            <a:lvl2pPr marL="914400" lvl="1" indent="-30988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Char char="►"/>
              <a:defRPr sz="1600"/>
            </a:lvl2pPr>
            <a:lvl3pPr marL="1371600" lvl="2" indent="-29971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3pPr>
            <a:lvl4pPr marL="1828800" lvl="3" indent="-28956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4pPr>
            <a:lvl5pPr marL="2286000" lvl="4" indent="-28956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5pPr>
            <a:lvl6pPr marL="2743200" lvl="5" indent="-28956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6pPr>
            <a:lvl7pPr marL="3200400" lvl="6" indent="-28956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7pPr>
            <a:lvl8pPr marL="3657600" lvl="7" indent="-28955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8pPr>
            <a:lvl9pPr marL="4114800" lvl="8" indent="-28955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mparison" type="twoTxTwoObj">
  <p:cSld name="TWO_OBJECTS_WITH_TEXT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8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rgbClr val="86D1D8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58" name="Google Shape;58;p8"/>
          <p:cNvSpPr txBox="1">
            <a:spLocks noGrp="1"/>
          </p:cNvSpPr>
          <p:nvPr>
            <p:ph type="body" idx="2"/>
          </p:nvPr>
        </p:nvSpPr>
        <p:spPr>
          <a:xfrm>
            <a:off x="1103312" y="2514600"/>
            <a:ext cx="4396339" cy="3741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 sz="1800"/>
            </a:lvl1pPr>
            <a:lvl2pPr marL="914400" lvl="1" indent="-30988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Char char="►"/>
              <a:defRPr sz="1600"/>
            </a:lvl2pPr>
            <a:lvl3pPr marL="1371600" lvl="2" indent="-29971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3pPr>
            <a:lvl4pPr marL="1828800" lvl="3" indent="-28956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4pPr>
            <a:lvl5pPr marL="2286000" lvl="4" indent="-28956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5pPr>
            <a:lvl6pPr marL="2743200" lvl="5" indent="-28956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6pPr>
            <a:lvl7pPr marL="3200400" lvl="6" indent="-28956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7pPr>
            <a:lvl8pPr marL="3657600" lvl="7" indent="-28955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8pPr>
            <a:lvl9pPr marL="4114800" lvl="8" indent="-28955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9pPr>
          </a:lstStyle>
          <a:p>
            <a:endParaRPr/>
          </a:p>
        </p:txBody>
      </p:sp>
      <p:sp>
        <p:nvSpPr>
          <p:cNvPr id="59" name="Google Shape;59;p8"/>
          <p:cNvSpPr txBox="1">
            <a:spLocks noGrp="1"/>
          </p:cNvSpPr>
          <p:nvPr>
            <p:ph type="body" idx="3"/>
          </p:nvPr>
        </p:nvSpPr>
        <p:spPr>
          <a:xfrm>
            <a:off x="5654495" y="1905000"/>
            <a:ext cx="4396339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rgbClr val="86D1D8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body" idx="4"/>
          </p:nvPr>
        </p:nvSpPr>
        <p:spPr>
          <a:xfrm>
            <a:off x="5654495" y="2514600"/>
            <a:ext cx="4396339" cy="3741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 sz="1800"/>
            </a:lvl1pPr>
            <a:lvl2pPr marL="914400" lvl="1" indent="-30988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Char char="►"/>
              <a:defRPr sz="1600"/>
            </a:lvl2pPr>
            <a:lvl3pPr marL="1371600" lvl="2" indent="-29971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3pPr>
            <a:lvl4pPr marL="1828800" lvl="3" indent="-28956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4pPr>
            <a:lvl5pPr marL="2286000" lvl="4" indent="-28956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5pPr>
            <a:lvl6pPr marL="2743200" lvl="5" indent="-28956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6pPr>
            <a:lvl7pPr marL="3200400" lvl="6" indent="-28956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7pPr>
            <a:lvl8pPr marL="3657600" lvl="7" indent="-28955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8pPr>
            <a:lvl9pPr marL="4114800" lvl="8" indent="-28955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9pPr>
          </a:lstStyle>
          <a:p>
            <a:endParaRPr/>
          </a:p>
        </p:txBody>
      </p:sp>
      <p:sp>
        <p:nvSpPr>
          <p:cNvPr id="61" name="Google Shape;61;p8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8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8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ntent with Caption" type="objTx">
  <p:cSld name="OBJECT_WITH_CAPTION_TEXT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9"/>
          <p:cNvSpPr txBox="1"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Century Gothic"/>
              <a:buNone/>
              <a:defRPr sz="2400" b="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9"/>
          <p:cNvSpPr txBox="1">
            <a:spLocks noGrp="1"/>
          </p:cNvSpPr>
          <p:nvPr>
            <p:ph type="body" idx="1"/>
          </p:nvPr>
        </p:nvSpPr>
        <p:spPr>
          <a:xfrm>
            <a:off x="4784616" y="1447800"/>
            <a:ext cx="5195997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30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►"/>
              <a:defRPr sz="2000"/>
            </a:lvl1pPr>
            <a:lvl2pPr marL="914400" lvl="1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 sz="1800"/>
            </a:lvl2pPr>
            <a:lvl3pPr marL="1371600" lvl="2" indent="-30988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Char char="►"/>
              <a:defRPr sz="1600"/>
            </a:lvl3pPr>
            <a:lvl4pPr marL="1828800" lvl="3" indent="-29971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4pPr>
            <a:lvl5pPr marL="2286000" lvl="4" indent="-29972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5pPr>
            <a:lvl6pPr marL="2743200" lvl="5" indent="-29972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6pPr>
            <a:lvl7pPr marL="3200400" lvl="6" indent="-29972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7pPr>
            <a:lvl8pPr marL="3657600" lvl="7" indent="-29972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8pPr>
            <a:lvl9pPr marL="4114800" lvl="8" indent="-29972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body" idx="2"/>
          </p:nvPr>
        </p:nvSpPr>
        <p:spPr>
          <a:xfrm>
            <a:off x="1154953" y="3129280"/>
            <a:ext cx="3401063" cy="2895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9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icture with Caption" type="picTx">
  <p:cSld name="PICTURE_WITH_CAPTION_TEXT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0"/>
          <p:cNvSpPr txBox="1"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  <a:defRPr sz="3600" b="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0"/>
          <p:cNvSpPr>
            <a:spLocks noGrp="1"/>
          </p:cNvSpPr>
          <p:nvPr>
            <p:ph type="pic" idx="2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1960"/>
              </a:srgbClr>
            </a:outerShdw>
          </a:effectLst>
        </p:spPr>
      </p:sp>
      <p:sp>
        <p:nvSpPr>
          <p:cNvPr id="74" name="Google Shape;74;p10"/>
          <p:cNvSpPr txBox="1">
            <a:spLocks noGrp="1"/>
          </p:cNvSpPr>
          <p:nvPr>
            <p:ph type="body" idx="1"/>
          </p:nvPr>
        </p:nvSpPr>
        <p:spPr>
          <a:xfrm>
            <a:off x="1154954" y="3657600"/>
            <a:ext cx="5084979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75" name="Google Shape;75;p10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0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0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5.png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9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"/>
          <p:cNvPicPr preferRelativeResize="0"/>
          <p:nvPr/>
        </p:nvPicPr>
        <p:blipFill rotWithShape="1">
          <a:blip r:embed="rId20">
            <a:alphaModFix/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1"/>
          <p:cNvPicPr preferRelativeResize="0"/>
          <p:nvPr/>
        </p:nvPicPr>
        <p:blipFill rotWithShape="1">
          <a:blip r:embed="rId21">
            <a:alphaModFix/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1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>
            <a:gsLst>
              <a:gs pos="0">
                <a:srgbClr val="4CB9C3">
                  <a:alpha val="5882"/>
                </a:srgbClr>
              </a:gs>
              <a:gs pos="36000">
                <a:srgbClr val="4CB9C3">
                  <a:alpha val="5098"/>
                </a:srgbClr>
              </a:gs>
              <a:gs pos="69000">
                <a:srgbClr val="4CB9C3">
                  <a:alpha val="0"/>
                </a:srgbClr>
              </a:gs>
              <a:gs pos="100000">
                <a:srgbClr val="4CB9C3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" name="Google Shape;13;p1"/>
          <p:cNvPicPr preferRelativeResize="0"/>
          <p:nvPr/>
        </p:nvPicPr>
        <p:blipFill rotWithShape="1">
          <a:blip r:embed="rId22">
            <a:alphaModFix/>
          </a:blip>
          <a:srcRect t="28812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1"/>
          <p:cNvPicPr preferRelativeResize="0"/>
          <p:nvPr/>
        </p:nvPicPr>
        <p:blipFill rotWithShape="1">
          <a:blip r:embed="rId23">
            <a:alphaModFix/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43921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1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 sz="42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" name="Google Shape;17;p1"/>
          <p:cNvSpPr txBox="1"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30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600"/>
              <a:buFont typeface="Noto Sans Symbols"/>
              <a:buChar char="►"/>
              <a:defRPr sz="2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2004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440"/>
              <a:buFont typeface="Noto Sans Symbols"/>
              <a:buChar char="►"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0988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Char char="►"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9971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9972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9972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9972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9972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9972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8" name="Google Shape;18;p1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9" name="Google Shape;19;p1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0" name="Google Shape;20;p1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jpg"/><Relationship Id="rId5" Type="http://schemas.openxmlformats.org/officeDocument/2006/relationships/image" Target="../media/image8.png"/><Relationship Id="rId4" Type="http://schemas.openxmlformats.org/officeDocument/2006/relationships/image" Target="../media/image7.jpg"/><Relationship Id="rId9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7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3.jp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gif"/><Relationship Id="rId4" Type="http://schemas.openxmlformats.org/officeDocument/2006/relationships/image" Target="../media/image1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lt1"/>
        </a:solidFill>
        <a:effectLst/>
      </p:bgPr>
    </p:bg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9"/>
          <p:cNvSpPr/>
          <p:nvPr/>
        </p:nvSpPr>
        <p:spPr>
          <a:xfrm>
            <a:off x="0" y="0"/>
            <a:ext cx="4133700" cy="6858000"/>
          </a:xfrm>
          <a:prstGeom prst="rect">
            <a:avLst/>
          </a:prstGeom>
          <a:solidFill>
            <a:srgbClr val="EE8F0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54" name="Google Shape;154;p19"/>
          <p:cNvSpPr txBox="1"/>
          <p:nvPr/>
        </p:nvSpPr>
        <p:spPr>
          <a:xfrm>
            <a:off x="-375" y="1560210"/>
            <a:ext cx="4133700" cy="10885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n-US" sz="2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Sanrachna Prahari Pvt Ltd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n-US" sz="2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 IIT Delhi Company</a:t>
            </a:r>
            <a:endParaRPr sz="26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19"/>
          <p:cNvSpPr txBox="1"/>
          <p:nvPr/>
        </p:nvSpPr>
        <p:spPr>
          <a:xfrm>
            <a:off x="-150" y="6218375"/>
            <a:ext cx="41337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www.spplindia.org</a:t>
            </a:r>
            <a:endParaRPr sz="20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7" name="Google Shape;157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8300" y="2910575"/>
            <a:ext cx="2814400" cy="28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19"/>
          <p:cNvSpPr txBox="1"/>
          <p:nvPr/>
        </p:nvSpPr>
        <p:spPr>
          <a:xfrm>
            <a:off x="409500" y="5724975"/>
            <a:ext cx="3314400" cy="2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5700" tIns="27850" rIns="55700" bIns="2785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31315"/>
              </a:buClr>
              <a:buSzPts val="1085"/>
              <a:buFont typeface="Arial"/>
              <a:buNone/>
            </a:pPr>
            <a:r>
              <a:rPr lang="en-US" sz="1800" b="1" i="0" u="none" strike="noStrike" cap="none">
                <a:solidFill>
                  <a:srgbClr val="131315"/>
                </a:solidFill>
                <a:latin typeface="Calibri"/>
                <a:ea typeface="Calibri"/>
                <a:cs typeface="Calibri"/>
                <a:sym typeface="Calibri"/>
              </a:rPr>
              <a:t>Connect with us on LinkedIn</a:t>
            </a:r>
            <a:endParaRPr sz="18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9" name="Google Shape;159;p19" descr="A building with a domed roof and a pool of water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854127" y="1271942"/>
            <a:ext cx="5337572" cy="30458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19" descr="A building with a dome and a statue on top&#10;&#10;AI-generated content may be incorrect.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133325" y="4043601"/>
            <a:ext cx="4907685" cy="28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19" descr="A large circular building with columns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703484" y="4022725"/>
            <a:ext cx="3488516" cy="2814399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19"/>
          <p:cNvSpPr txBox="1"/>
          <p:nvPr/>
        </p:nvSpPr>
        <p:spPr>
          <a:xfrm>
            <a:off x="-375" y="0"/>
            <a:ext cx="12192375" cy="12909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US" sz="4000" b="1" i="1" u="sng" strike="noStrike" cap="none" dirty="0">
                <a:solidFill>
                  <a:schemeClr val="accent3">
                    <a:lumMod val="40000"/>
                    <a:lumOff val="6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PRAVRITTI’25: A T</a:t>
            </a:r>
            <a:r>
              <a:rPr lang="en-US" sz="4000" b="1" i="1" u="sng" dirty="0">
                <a:solidFill>
                  <a:schemeClr val="accent3">
                    <a:lumMod val="40000"/>
                    <a:lumOff val="6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alk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US" sz="4000" b="1" i="1" u="sng" dirty="0">
                <a:solidFill>
                  <a:schemeClr val="accent3">
                    <a:lumMod val="40000"/>
                    <a:lumOff val="6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by </a:t>
            </a:r>
            <a:r>
              <a:rPr lang="en-US" sz="4000" b="1" i="1" u="sng" dirty="0" err="1">
                <a:solidFill>
                  <a:schemeClr val="accent3">
                    <a:lumMod val="40000"/>
                    <a:lumOff val="6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Sanrachna</a:t>
            </a:r>
            <a:r>
              <a:rPr lang="en-US" sz="4000" b="1" i="1" u="sng" dirty="0">
                <a:solidFill>
                  <a:schemeClr val="accent3">
                    <a:lumMod val="40000"/>
                    <a:lumOff val="6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4000" b="1" i="1" u="sng" dirty="0" err="1">
                <a:solidFill>
                  <a:schemeClr val="accent3">
                    <a:lumMod val="40000"/>
                    <a:lumOff val="6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Prahari</a:t>
            </a:r>
            <a:r>
              <a:rPr lang="en-US" sz="4000" b="1" i="1" u="sng" dirty="0">
                <a:solidFill>
                  <a:schemeClr val="accent3">
                    <a:lumMod val="40000"/>
                    <a:lumOff val="6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Pvt Ltd</a:t>
            </a:r>
            <a:endParaRPr sz="4000" b="1" i="1" u="sng" strike="noStrike" cap="none" dirty="0">
              <a:solidFill>
                <a:schemeClr val="accent3">
                  <a:lumMod val="40000"/>
                  <a:lumOff val="60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6" name="Google Shape;156;p19"/>
          <p:cNvPicPr preferRelativeResize="0"/>
          <p:nvPr/>
        </p:nvPicPr>
        <p:blipFill rotWithShape="1">
          <a:blip r:embed="rId7">
            <a:alphaModFix/>
          </a:blip>
          <a:srcRect l="18953" r="20044"/>
          <a:stretch/>
        </p:blipFill>
        <p:spPr>
          <a:xfrm>
            <a:off x="185387" y="36555"/>
            <a:ext cx="1238249" cy="121787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AutoShape 6" descr="Sticker with no label">
            <a:extLst>
              <a:ext uri="{FF2B5EF4-FFF2-40B4-BE49-F238E27FC236}">
                <a16:creationId xmlns:a16="http://schemas.microsoft.com/office/drawing/2014/main" id="{214A138C-A215-2C82-C3E7-049E96E94E7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161" name="Google Shape;161;p19" descr="A large stone structure with a large arch with India Gate in the background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133325" y="1271941"/>
            <a:ext cx="3150689" cy="2771659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11F6212-1979-5AFF-400D-393252478E5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0648988" flipV="1">
            <a:off x="10889797" y="25669"/>
            <a:ext cx="1290988" cy="129098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lt1"/>
        </a:solidFill>
        <a:effectLst/>
      </p:bgPr>
    </p:bg>
    <p:spTree>
      <p:nvGrpSpPr>
        <p:cNvPr id="1" name="Shape 617">
          <a:extLst>
            <a:ext uri="{FF2B5EF4-FFF2-40B4-BE49-F238E27FC236}">
              <a16:creationId xmlns:a16="http://schemas.microsoft.com/office/drawing/2014/main" id="{D9003FBD-FD65-F2CF-9414-3DC13BAB71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43">
            <a:extLst>
              <a:ext uri="{FF2B5EF4-FFF2-40B4-BE49-F238E27FC236}">
                <a16:creationId xmlns:a16="http://schemas.microsoft.com/office/drawing/2014/main" id="{E13D141D-DA00-B6DB-B254-62D014F7CE4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18700" y="13375"/>
            <a:ext cx="9354600" cy="13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Calibri"/>
              <a:buNone/>
            </a:pPr>
            <a:r>
              <a:rPr lang="en-US" sz="3200" b="1" u="sng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Sanrachna</a:t>
            </a:r>
            <a:r>
              <a:rPr lang="en-US" sz="3200" b="1" u="sng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200" b="1" u="sng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Prahari</a:t>
            </a:r>
            <a:r>
              <a:rPr lang="en-US" sz="3200" b="1" u="sng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Pvt Ltd </a:t>
            </a:r>
            <a:br>
              <a:rPr lang="en-US" sz="3200" b="1" u="sng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 b="1" u="sng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(An IIT Delhi Company)</a:t>
            </a:r>
            <a:endParaRPr sz="4000" u="sng" dirty="0">
              <a:solidFill>
                <a:srgbClr val="C00000"/>
              </a:solidFill>
            </a:endParaRPr>
          </a:p>
        </p:txBody>
      </p:sp>
      <p:pic>
        <p:nvPicPr>
          <p:cNvPr id="621" name="Google Shape;621;p43">
            <a:extLst>
              <a:ext uri="{FF2B5EF4-FFF2-40B4-BE49-F238E27FC236}">
                <a16:creationId xmlns:a16="http://schemas.microsoft.com/office/drawing/2014/main" id="{AA5BA66B-7872-329E-A368-C3C0CB07A34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953" r="20043"/>
          <a:stretch/>
        </p:blipFill>
        <p:spPr>
          <a:xfrm>
            <a:off x="43544" y="19308"/>
            <a:ext cx="1418701" cy="139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482A500-F656-F803-16ED-8D42673E9D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83690" y="13375"/>
            <a:ext cx="1392663" cy="1368600"/>
          </a:xfrm>
          <a:prstGeom prst="rect">
            <a:avLst/>
          </a:prstGeom>
        </p:spPr>
      </p:pic>
      <p:sp>
        <p:nvSpPr>
          <p:cNvPr id="2" name="AutoShape 2">
            <a:extLst>
              <a:ext uri="{FF2B5EF4-FFF2-40B4-BE49-F238E27FC236}">
                <a16:creationId xmlns:a16="http://schemas.microsoft.com/office/drawing/2014/main" id="{50FD56F2-DF39-9DED-7C6C-07075EF9462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2275114" cy="2275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964321C-C30F-A690-D47A-7FF1D2E20F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1514" y="2280557"/>
            <a:ext cx="4267200" cy="42672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55040B6-C10D-38E0-0185-67DDB7AC72FA}"/>
              </a:ext>
            </a:extLst>
          </p:cNvPr>
          <p:cNvSpPr txBox="1"/>
          <p:nvPr/>
        </p:nvSpPr>
        <p:spPr>
          <a:xfrm>
            <a:off x="3145732" y="1726108"/>
            <a:ext cx="5595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rgbClr val="0070C0"/>
                </a:solidFill>
              </a:rPr>
              <a:t>SCAN THE QR CODE FOR CSV FILE </a:t>
            </a:r>
            <a:endParaRPr lang="en-IN" sz="18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0083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lt1"/>
        </a:solidFill>
        <a:effectLst/>
      </p:bgPr>
    </p:bg>
    <p:spTree>
      <p:nvGrpSpPr>
        <p:cNvPr id="1" name="Shape 630">
          <a:extLst>
            <a:ext uri="{FF2B5EF4-FFF2-40B4-BE49-F238E27FC236}">
              <a16:creationId xmlns:a16="http://schemas.microsoft.com/office/drawing/2014/main" id="{C54F12E3-EDA3-F5CC-CCEA-ADCC0302A0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44">
            <a:extLst>
              <a:ext uri="{FF2B5EF4-FFF2-40B4-BE49-F238E27FC236}">
                <a16:creationId xmlns:a16="http://schemas.microsoft.com/office/drawing/2014/main" id="{9117F5A1-F772-3B70-DF6B-A03E662E1288}"/>
              </a:ext>
            </a:extLst>
          </p:cNvPr>
          <p:cNvSpPr/>
          <p:nvPr/>
        </p:nvSpPr>
        <p:spPr>
          <a:xfrm>
            <a:off x="0" y="0"/>
            <a:ext cx="4133700" cy="6858000"/>
          </a:xfrm>
          <a:prstGeom prst="rect">
            <a:avLst/>
          </a:prstGeom>
          <a:solidFill>
            <a:srgbClr val="EE8F0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33" name="Google Shape;633;p44">
            <a:extLst>
              <a:ext uri="{FF2B5EF4-FFF2-40B4-BE49-F238E27FC236}">
                <a16:creationId xmlns:a16="http://schemas.microsoft.com/office/drawing/2014/main" id="{6F87BB8D-6D10-004D-762C-678CE9864CB7}"/>
              </a:ext>
            </a:extLst>
          </p:cNvPr>
          <p:cNvSpPr txBox="1"/>
          <p:nvPr/>
        </p:nvSpPr>
        <p:spPr>
          <a:xfrm>
            <a:off x="0" y="2075175"/>
            <a:ext cx="4133700" cy="61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n-US" sz="2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Sanrachna Prahari Pvt. Ltd</a:t>
            </a:r>
            <a:endParaRPr sz="26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4" name="Google Shape;634;p44">
            <a:extLst>
              <a:ext uri="{FF2B5EF4-FFF2-40B4-BE49-F238E27FC236}">
                <a16:creationId xmlns:a16="http://schemas.microsoft.com/office/drawing/2014/main" id="{345C060B-1521-73FC-331D-963707A53859}"/>
              </a:ext>
            </a:extLst>
          </p:cNvPr>
          <p:cNvSpPr txBox="1"/>
          <p:nvPr/>
        </p:nvSpPr>
        <p:spPr>
          <a:xfrm>
            <a:off x="-150" y="6218375"/>
            <a:ext cx="41337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www.spplindia.org</a:t>
            </a:r>
            <a:endParaRPr sz="20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35" name="Google Shape;635;p44">
            <a:extLst>
              <a:ext uri="{FF2B5EF4-FFF2-40B4-BE49-F238E27FC236}">
                <a16:creationId xmlns:a16="http://schemas.microsoft.com/office/drawing/2014/main" id="{790E1EF2-E1C8-7D4A-93E5-F7D189AEBDD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953" r="20043"/>
          <a:stretch/>
        </p:blipFill>
        <p:spPr>
          <a:xfrm>
            <a:off x="678300" y="667310"/>
            <a:ext cx="1238249" cy="1217875"/>
          </a:xfrm>
          <a:prstGeom prst="rect">
            <a:avLst/>
          </a:prstGeom>
          <a:noFill/>
          <a:ln>
            <a:noFill/>
          </a:ln>
        </p:spPr>
      </p:pic>
      <p:sp>
        <p:nvSpPr>
          <p:cNvPr id="636" name="Google Shape;636;p44">
            <a:extLst>
              <a:ext uri="{FF2B5EF4-FFF2-40B4-BE49-F238E27FC236}">
                <a16:creationId xmlns:a16="http://schemas.microsoft.com/office/drawing/2014/main" id="{2D5FB91E-9D84-35FC-71D6-66EB10ED4359}"/>
              </a:ext>
            </a:extLst>
          </p:cNvPr>
          <p:cNvSpPr txBox="1"/>
          <p:nvPr/>
        </p:nvSpPr>
        <p:spPr>
          <a:xfrm>
            <a:off x="4133550" y="2610738"/>
            <a:ext cx="8058300" cy="9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US" sz="5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Thank You!</a:t>
            </a:r>
            <a:endParaRPr sz="5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38" name="Google Shape;638;p44">
            <a:extLst>
              <a:ext uri="{FF2B5EF4-FFF2-40B4-BE49-F238E27FC236}">
                <a16:creationId xmlns:a16="http://schemas.microsoft.com/office/drawing/2014/main" id="{8150A5EC-44A1-3204-884F-52C98C743F0E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8300" y="2910575"/>
            <a:ext cx="2814400" cy="28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639" name="Google Shape;639;p44">
            <a:extLst>
              <a:ext uri="{FF2B5EF4-FFF2-40B4-BE49-F238E27FC236}">
                <a16:creationId xmlns:a16="http://schemas.microsoft.com/office/drawing/2014/main" id="{5652449D-F35A-E73F-947D-1981819DC78A}"/>
              </a:ext>
            </a:extLst>
          </p:cNvPr>
          <p:cNvSpPr txBox="1"/>
          <p:nvPr/>
        </p:nvSpPr>
        <p:spPr>
          <a:xfrm>
            <a:off x="409500" y="5724975"/>
            <a:ext cx="3314400" cy="2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5700" tIns="27850" rIns="55700" bIns="2785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31315"/>
              </a:buClr>
              <a:buSzPts val="1085"/>
              <a:buFont typeface="Arial"/>
              <a:buNone/>
            </a:pPr>
            <a:r>
              <a:rPr lang="en-US" sz="1800" b="1" i="0" u="none" strike="noStrike" cap="none">
                <a:solidFill>
                  <a:srgbClr val="131315"/>
                </a:solidFill>
                <a:latin typeface="Calibri"/>
                <a:ea typeface="Calibri"/>
                <a:cs typeface="Calibri"/>
                <a:sym typeface="Calibri"/>
              </a:rPr>
              <a:t>Connect with us on LinkedIn</a:t>
            </a:r>
            <a:endParaRPr sz="18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0" name="Google Shape;640;p44">
            <a:extLst>
              <a:ext uri="{FF2B5EF4-FFF2-40B4-BE49-F238E27FC236}">
                <a16:creationId xmlns:a16="http://schemas.microsoft.com/office/drawing/2014/main" id="{11534C7C-1808-A6A0-B2E2-D7EDB1E05912}"/>
              </a:ext>
            </a:extLst>
          </p:cNvPr>
          <p:cNvSpPr txBox="1"/>
          <p:nvPr/>
        </p:nvSpPr>
        <p:spPr>
          <a:xfrm>
            <a:off x="4230300" y="5229125"/>
            <a:ext cx="3731400" cy="1363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Col Rohit Gogna</a:t>
            </a:r>
            <a:endParaRPr sz="20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CEO, Sanrachna Prahari Pvt Ltd</a:t>
            </a:r>
            <a:endParaRPr sz="20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+91-9119126969</a:t>
            </a:r>
            <a:endParaRPr sz="2000" b="0" i="0" u="none" strike="noStrike" cap="none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1" name="Google Shape;641;p44">
            <a:extLst>
              <a:ext uri="{FF2B5EF4-FFF2-40B4-BE49-F238E27FC236}">
                <a16:creationId xmlns:a16="http://schemas.microsoft.com/office/drawing/2014/main" id="{7D5EED45-BD96-59EC-AE69-A3B0F7169D88}"/>
              </a:ext>
            </a:extLst>
          </p:cNvPr>
          <p:cNvSpPr txBox="1"/>
          <p:nvPr/>
        </p:nvSpPr>
        <p:spPr>
          <a:xfrm>
            <a:off x="8162850" y="5241375"/>
            <a:ext cx="3731400" cy="1363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Dr Shipra Prakash</a:t>
            </a:r>
            <a:endParaRPr sz="20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Dir Ops, Sanrachna Prahari Pvt Ltd</a:t>
            </a:r>
            <a:endParaRPr sz="20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+91-9319352890</a:t>
            </a:r>
            <a:endParaRPr sz="2000" b="0" i="0" u="none" strike="noStrike" cap="none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161812-1484-0662-929D-EF81770E49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 flipV="1">
            <a:off x="10878910" y="38457"/>
            <a:ext cx="1290988" cy="1290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8768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lt1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0"/>
          <p:cNvSpPr/>
          <p:nvPr/>
        </p:nvSpPr>
        <p:spPr>
          <a:xfrm>
            <a:off x="0" y="0"/>
            <a:ext cx="12192000" cy="1368600"/>
          </a:xfrm>
          <a:prstGeom prst="rect">
            <a:avLst/>
          </a:prstGeom>
          <a:solidFill>
            <a:srgbClr val="EE8F0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9" name="Google Shape;169;p20"/>
          <p:cNvSpPr txBox="1">
            <a:spLocks noGrp="1"/>
          </p:cNvSpPr>
          <p:nvPr>
            <p:ph type="title"/>
          </p:nvPr>
        </p:nvSpPr>
        <p:spPr>
          <a:xfrm>
            <a:off x="1418700" y="150"/>
            <a:ext cx="9354600" cy="13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Calibri"/>
              <a:buNone/>
            </a:pPr>
            <a:r>
              <a:rPr lang="en-US" sz="3200" b="1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Team: Business &amp; Technology</a:t>
            </a:r>
            <a:endParaRPr u="sng">
              <a:solidFill>
                <a:schemeClr val="dk1"/>
              </a:solidFill>
            </a:endParaRPr>
          </a:p>
        </p:txBody>
      </p:sp>
      <p:grpSp>
        <p:nvGrpSpPr>
          <p:cNvPr id="171" name="Google Shape;171;p20"/>
          <p:cNvGrpSpPr/>
          <p:nvPr/>
        </p:nvGrpSpPr>
        <p:grpSpPr>
          <a:xfrm>
            <a:off x="488525" y="1550394"/>
            <a:ext cx="11215550" cy="3971149"/>
            <a:chOff x="488525" y="1763054"/>
            <a:chExt cx="11215550" cy="3971149"/>
          </a:xfrm>
        </p:grpSpPr>
        <p:sp>
          <p:nvSpPr>
            <p:cNvPr id="172" name="Google Shape;172;p20"/>
            <p:cNvSpPr txBox="1"/>
            <p:nvPr/>
          </p:nvSpPr>
          <p:spPr>
            <a:xfrm>
              <a:off x="6346900" y="4423115"/>
              <a:ext cx="2379900" cy="13110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1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Prof Suresh Bhalla</a:t>
              </a: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IIT Delhi</a:t>
              </a: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Head of SHM Sanrachna Prahari</a:t>
              </a: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Google Shape;173;p20"/>
            <p:cNvSpPr txBox="1"/>
            <p:nvPr/>
          </p:nvSpPr>
          <p:spPr>
            <a:xfrm>
              <a:off x="9324175" y="4423115"/>
              <a:ext cx="2379900" cy="13110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1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Prof Alok Madan</a:t>
              </a: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IIT Delhi</a:t>
              </a: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Head of AI</a:t>
              </a: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Sanrachna Prahari</a:t>
              </a: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174;p20"/>
            <p:cNvSpPr txBox="1"/>
            <p:nvPr/>
          </p:nvSpPr>
          <p:spPr>
            <a:xfrm>
              <a:off x="488525" y="4423115"/>
              <a:ext cx="2379900" cy="13110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1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Col Rohit Gogna (Retd)</a:t>
              </a: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IIT Delhi Alumni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CEO</a:t>
              </a: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Sanrachna Prahari</a:t>
              </a: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75" name="Google Shape;175;p2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463605" y="1763054"/>
              <a:ext cx="2182878" cy="256431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" name="Google Shape;176;p20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9353500" y="1763063"/>
              <a:ext cx="2193975" cy="256430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177" name="Google Shape;177;p20" descr="A person in a suit&#10;&#10;Description automatically generated"/>
            <p:cNvPicPr preferRelativeResize="0"/>
            <p:nvPr/>
          </p:nvPicPr>
          <p:blipFill rotWithShape="1">
            <a:blip r:embed="rId5">
              <a:alphaModFix/>
            </a:blip>
            <a:srcRect l="7863" r="12626"/>
            <a:stretch/>
          </p:blipFill>
          <p:spPr>
            <a:xfrm>
              <a:off x="596508" y="1765554"/>
              <a:ext cx="2182878" cy="2564318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178" name="Google Shape;178;p20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3486412" y="1764025"/>
              <a:ext cx="2193950" cy="25669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9" name="Google Shape;179;p20"/>
            <p:cNvSpPr txBox="1"/>
            <p:nvPr/>
          </p:nvSpPr>
          <p:spPr>
            <a:xfrm>
              <a:off x="3369625" y="4423115"/>
              <a:ext cx="2379900" cy="13110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1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Dr Shipra Prakash</a:t>
              </a: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IIT Delhi Alumni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Director Operations</a:t>
              </a: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lang="en-US" sz="1800" b="0" i="0" u="none" strike="noStrike" cap="none" dirty="0" err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Sanrachna</a:t>
              </a:r>
              <a:r>
                <a:rPr lang="en-US"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lang="en-US" sz="1800" b="0" i="0" u="none" strike="noStrike" cap="none" dirty="0" err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Prahari</a:t>
              </a: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0" name="Google Shape;180;p20"/>
          <p:cNvSpPr txBox="1"/>
          <p:nvPr/>
        </p:nvSpPr>
        <p:spPr>
          <a:xfrm>
            <a:off x="-350874" y="5573893"/>
            <a:ext cx="12397562" cy="11882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Area of Expertise of SPPL</a:t>
            </a:r>
            <a:r>
              <a:rPr lang="en-US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Automated Online Structural Health Monitoring (Smart Cities, Tall Buildings, Strategic Structures, Mobile &amp; Transmission Towers, Bridges, Tunnels, Refineries, Underground Structures and Heritage Structures) And Retrofitting Strategies</a:t>
            </a: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81" name="Google Shape;181;p20"/>
          <p:cNvPicPr preferRelativeResize="0"/>
          <p:nvPr/>
        </p:nvPicPr>
        <p:blipFill rotWithShape="1">
          <a:blip r:embed="rId7">
            <a:alphaModFix/>
          </a:blip>
          <a:srcRect l="18953" r="20043"/>
          <a:stretch/>
        </p:blipFill>
        <p:spPr>
          <a:xfrm>
            <a:off x="0" y="-13350"/>
            <a:ext cx="1418701" cy="139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A8CD189-B65A-E333-7031-9A907D5BB76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0648988" flipV="1">
            <a:off x="10715625" y="36555"/>
            <a:ext cx="1290988" cy="129098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lt1"/>
        </a:solidFill>
        <a:effectLst/>
      </p:bgPr>
    </p:bg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43"/>
          <p:cNvSpPr/>
          <p:nvPr/>
        </p:nvSpPr>
        <p:spPr>
          <a:xfrm>
            <a:off x="0" y="0"/>
            <a:ext cx="12192000" cy="1368600"/>
          </a:xfrm>
          <a:prstGeom prst="rect">
            <a:avLst/>
          </a:prstGeom>
          <a:solidFill>
            <a:srgbClr val="EE8F0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19" name="Google Shape;619;p43"/>
          <p:cNvSpPr txBox="1">
            <a:spLocks noGrp="1"/>
          </p:cNvSpPr>
          <p:nvPr>
            <p:ph type="title"/>
          </p:nvPr>
        </p:nvSpPr>
        <p:spPr>
          <a:xfrm>
            <a:off x="1418700" y="13375"/>
            <a:ext cx="9354600" cy="13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Calibri"/>
              <a:buNone/>
            </a:pPr>
            <a:r>
              <a:rPr lang="en-US" sz="4000" b="1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Proposal</a:t>
            </a:r>
            <a:endParaRPr sz="4800" u="sng">
              <a:solidFill>
                <a:schemeClr val="dk1"/>
              </a:solidFill>
            </a:endParaRPr>
          </a:p>
        </p:txBody>
      </p:sp>
      <p:pic>
        <p:nvPicPr>
          <p:cNvPr id="621" name="Google Shape;621;p43"/>
          <p:cNvPicPr preferRelativeResize="0"/>
          <p:nvPr/>
        </p:nvPicPr>
        <p:blipFill rotWithShape="1">
          <a:blip r:embed="rId3">
            <a:alphaModFix/>
          </a:blip>
          <a:srcRect l="18953" r="20043"/>
          <a:stretch/>
        </p:blipFill>
        <p:spPr>
          <a:xfrm>
            <a:off x="0" y="-13350"/>
            <a:ext cx="1418701" cy="13953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622;p43">
            <a:extLst>
              <a:ext uri="{FF2B5EF4-FFF2-40B4-BE49-F238E27FC236}">
                <a16:creationId xmlns:a16="http://schemas.microsoft.com/office/drawing/2014/main" id="{31EE5AFA-0E75-3771-023E-B795C1C1481A}"/>
              </a:ext>
            </a:extLst>
          </p:cNvPr>
          <p:cNvSpPr txBox="1"/>
          <p:nvPr/>
        </p:nvSpPr>
        <p:spPr>
          <a:xfrm>
            <a:off x="119768" y="1610828"/>
            <a:ext cx="12072232" cy="48474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14300" marR="0" lvl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r>
              <a:rPr lang="en-US" sz="20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JOB PROFILE: </a:t>
            </a:r>
            <a:r>
              <a:rPr lang="en-US" sz="200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Software Development Engineer (INTERN)</a:t>
            </a:r>
          </a:p>
          <a:p>
            <a:pPr marL="114300" marR="0" lvl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r>
              <a:rPr lang="en-US" sz="20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INTERNSHIP DURATION: </a:t>
            </a:r>
            <a:r>
              <a:rPr lang="en-US" sz="200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 MONTHS</a:t>
            </a:r>
          </a:p>
          <a:p>
            <a:pPr marL="114300" marR="0" lvl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r>
              <a:rPr lang="en-US" sz="2000" b="1" dirty="0">
                <a:latin typeface="Calibri"/>
                <a:ea typeface="Calibri"/>
                <a:cs typeface="Calibri"/>
                <a:sym typeface="Calibri"/>
              </a:rPr>
              <a:t>STIPEND: </a:t>
            </a: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50,000/-  (Paid after completion of task after 2 months as lumpsum amount).</a:t>
            </a:r>
          </a:p>
          <a:p>
            <a:pPr marL="114300" marR="0" lvl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r>
              <a:rPr lang="en-US" sz="2000" b="1" dirty="0">
                <a:latin typeface="Calibri"/>
                <a:ea typeface="Calibri"/>
                <a:cs typeface="Calibri"/>
                <a:sym typeface="Calibri"/>
              </a:rPr>
              <a:t>CERTIFICATION: </a:t>
            </a: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Provided by </a:t>
            </a:r>
            <a:r>
              <a:rPr lang="en-US" sz="2000" dirty="0" err="1">
                <a:latin typeface="Calibri"/>
                <a:ea typeface="Calibri"/>
                <a:cs typeface="Calibri"/>
                <a:sym typeface="Calibri"/>
              </a:rPr>
              <a:t>Sanrachna</a:t>
            </a: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latin typeface="Calibri"/>
                <a:ea typeface="Calibri"/>
                <a:cs typeface="Calibri"/>
                <a:sym typeface="Calibri"/>
              </a:rPr>
              <a:t>Prahari</a:t>
            </a: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 Pvt Ltd in Collaboration with Department of Civil Engineering, IIT Delhi.</a:t>
            </a:r>
          </a:p>
          <a:p>
            <a:pPr marL="114300" marR="0" lvl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r>
              <a:rPr lang="en-US" sz="2000" b="1" dirty="0">
                <a:latin typeface="Calibri"/>
                <a:ea typeface="Calibri"/>
                <a:cs typeface="Calibri"/>
                <a:sym typeface="Calibri"/>
              </a:rPr>
              <a:t>OFFICE ADDRESS: </a:t>
            </a: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2-A-2G, RESEARCH AND INNOVATION PARK, IIT DELHI CAMPUS.</a:t>
            </a:r>
          </a:p>
          <a:p>
            <a:pPr marL="114300" marR="0" lvl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r>
              <a:rPr lang="en-US" sz="2000" b="1" dirty="0">
                <a:latin typeface="Calibri"/>
                <a:ea typeface="Calibri"/>
                <a:cs typeface="Calibri"/>
                <a:sym typeface="Calibri"/>
              </a:rPr>
              <a:t>OFFICE TIMINGS: </a:t>
            </a: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FLEXIBLE TIMINGS (at least one hour in between 10 A.M. to 7 P.M.)</a:t>
            </a:r>
          </a:p>
          <a:p>
            <a:pPr marL="114300" marR="0" lvl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r>
              <a:rPr lang="en-US" sz="2000" b="1" dirty="0">
                <a:latin typeface="Calibri"/>
                <a:ea typeface="Calibri"/>
                <a:cs typeface="Calibri"/>
                <a:sym typeface="Calibri"/>
              </a:rPr>
              <a:t>FUTURE PROJECTION: </a:t>
            </a: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Candidate will get preference in Hiring Process after Completion of their Course at IIT Delhi</a:t>
            </a:r>
          </a:p>
          <a:p>
            <a:pPr marL="114300" marR="0" lvl="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endParaRPr lang="en-US" sz="1800" b="1" dirty="0">
              <a:latin typeface="Calibri"/>
              <a:ea typeface="Calibri"/>
              <a:cs typeface="Calibri"/>
              <a:sym typeface="Calibri"/>
            </a:endParaRPr>
          </a:p>
          <a:p>
            <a:pPr marL="114300" marR="0" lvl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endParaRPr lang="en-US" sz="1800" b="1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B2611F3-01DF-B303-12E5-FC57171177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648988" flipV="1">
            <a:off x="10715625" y="36555"/>
            <a:ext cx="1290988" cy="129098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lt1"/>
        </a:solidFill>
        <a:effectLst/>
      </p:bgPr>
    </p:bg>
    <p:spTree>
      <p:nvGrpSpPr>
        <p:cNvPr id="1" name="Shape 617">
          <a:extLst>
            <a:ext uri="{FF2B5EF4-FFF2-40B4-BE49-F238E27FC236}">
              <a16:creationId xmlns:a16="http://schemas.microsoft.com/office/drawing/2014/main" id="{6DC1A4BF-AEE6-3D2A-867A-D3DEEFB3F3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43">
            <a:extLst>
              <a:ext uri="{FF2B5EF4-FFF2-40B4-BE49-F238E27FC236}">
                <a16:creationId xmlns:a16="http://schemas.microsoft.com/office/drawing/2014/main" id="{36A75706-F8C3-7C1E-305A-A9957FFA2ED6}"/>
              </a:ext>
            </a:extLst>
          </p:cNvPr>
          <p:cNvSpPr/>
          <p:nvPr/>
        </p:nvSpPr>
        <p:spPr>
          <a:xfrm>
            <a:off x="0" y="0"/>
            <a:ext cx="12192000" cy="1368600"/>
          </a:xfrm>
          <a:prstGeom prst="rect">
            <a:avLst/>
          </a:prstGeom>
          <a:solidFill>
            <a:srgbClr val="EE8F0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19" name="Google Shape;619;p43">
            <a:extLst>
              <a:ext uri="{FF2B5EF4-FFF2-40B4-BE49-F238E27FC236}">
                <a16:creationId xmlns:a16="http://schemas.microsoft.com/office/drawing/2014/main" id="{FB961C86-84B5-756E-DB8E-063369F95DA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18700" y="13375"/>
            <a:ext cx="9354600" cy="13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Calibri"/>
              <a:buNone/>
            </a:pPr>
            <a:r>
              <a:rPr lang="en-US" sz="4000" b="1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Proposal</a:t>
            </a:r>
            <a:endParaRPr sz="4800" u="sng">
              <a:solidFill>
                <a:schemeClr val="dk1"/>
              </a:solidFill>
            </a:endParaRPr>
          </a:p>
        </p:txBody>
      </p:sp>
      <p:pic>
        <p:nvPicPr>
          <p:cNvPr id="621" name="Google Shape;621;p43">
            <a:extLst>
              <a:ext uri="{FF2B5EF4-FFF2-40B4-BE49-F238E27FC236}">
                <a16:creationId xmlns:a16="http://schemas.microsoft.com/office/drawing/2014/main" id="{8217BF6A-F362-61E9-BE36-FC8CDF44BD6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953" r="20043"/>
          <a:stretch/>
        </p:blipFill>
        <p:spPr>
          <a:xfrm>
            <a:off x="0" y="-13350"/>
            <a:ext cx="1418701" cy="1395325"/>
          </a:xfrm>
          <a:prstGeom prst="rect">
            <a:avLst/>
          </a:prstGeom>
          <a:noFill/>
          <a:ln>
            <a:noFill/>
          </a:ln>
        </p:spPr>
      </p:pic>
      <p:sp>
        <p:nvSpPr>
          <p:cNvPr id="622" name="Google Shape;622;p43">
            <a:extLst>
              <a:ext uri="{FF2B5EF4-FFF2-40B4-BE49-F238E27FC236}">
                <a16:creationId xmlns:a16="http://schemas.microsoft.com/office/drawing/2014/main" id="{C11E1EA5-8FD5-9C48-8E7A-ADAAC59321D9}"/>
              </a:ext>
            </a:extLst>
          </p:cNvPr>
          <p:cNvSpPr txBox="1"/>
          <p:nvPr/>
        </p:nvSpPr>
        <p:spPr>
          <a:xfrm>
            <a:off x="276753" y="2187771"/>
            <a:ext cx="11837310" cy="48166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2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Develop and maintain the software framework (SaaS Model) for the </a:t>
            </a:r>
            <a:r>
              <a:rPr lang="en-IN" sz="20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Structural Health Monitoring System</a:t>
            </a:r>
            <a:r>
              <a:rPr lang="en-IN" sz="2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2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Design and implement algorithms for </a:t>
            </a:r>
            <a:r>
              <a:rPr lang="en-IN" sz="20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 collection, processing, and analysis</a:t>
            </a:r>
            <a:r>
              <a:rPr lang="en-IN" sz="2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from various sensors.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2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Integrate IoT-based sensors and devices for real-time monitoring of structural health.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2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Develop a </a:t>
            </a:r>
            <a:r>
              <a:rPr lang="en-IN" sz="20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cloud-based/web-based dashboard</a:t>
            </a:r>
            <a:r>
              <a:rPr lang="en-IN" sz="2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for visualization, alerts, and reporting.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2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Ensure </a:t>
            </a:r>
            <a:r>
              <a:rPr lang="en-IN" sz="20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scalability, security, and robustness</a:t>
            </a:r>
            <a:r>
              <a:rPr lang="en-IN" sz="2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of the SHM system.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2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Collaborate with </a:t>
            </a:r>
            <a:r>
              <a:rPr lang="en-IN" sz="20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civil engineers, data scientists, and hardware engineers</a:t>
            </a:r>
            <a:r>
              <a:rPr lang="en-IN" sz="2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to optimize monitoring capabilities.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2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Implement </a:t>
            </a:r>
            <a:r>
              <a:rPr lang="en-IN" sz="20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artificial intelligence</a:t>
            </a:r>
            <a:r>
              <a:rPr lang="en-IN" sz="2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and </a:t>
            </a:r>
            <a:r>
              <a:rPr lang="en-IN" sz="20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machine learning models (AI/ML)</a:t>
            </a:r>
            <a:r>
              <a:rPr lang="en-IN" sz="2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for predictive maintenance and anomaly detection.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2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Conduct </a:t>
            </a:r>
            <a:r>
              <a:rPr lang="en-IN" sz="20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system testing, debugging, and performance optimization</a:t>
            </a:r>
            <a:r>
              <a:rPr lang="en-IN" sz="2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2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Maintain proper documentation, version control, and software lifecycle management.</a:t>
            </a:r>
          </a:p>
          <a:p>
            <a:pPr marL="114300" marR="0" lvl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endParaRPr sz="1800" b="1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4" name="Google Shape;624;p43">
            <a:extLst>
              <a:ext uri="{FF2B5EF4-FFF2-40B4-BE49-F238E27FC236}">
                <a16:creationId xmlns:a16="http://schemas.microsoft.com/office/drawing/2014/main" id="{0E94B8AC-B46F-7A33-5C57-9821860056E9}"/>
              </a:ext>
            </a:extLst>
          </p:cNvPr>
          <p:cNvSpPr txBox="1"/>
          <p:nvPr/>
        </p:nvSpPr>
        <p:spPr>
          <a:xfrm>
            <a:off x="3102685" y="1451487"/>
            <a:ext cx="5699400" cy="4926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dirty="0">
                <a:latin typeface="Calibri"/>
                <a:ea typeface="Calibri"/>
                <a:cs typeface="Calibri"/>
                <a:sym typeface="Calibri"/>
              </a:rPr>
              <a:t>JOB DESCRIPTION</a:t>
            </a:r>
            <a:endParaRPr sz="20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46F5A68-EEE2-0F52-9E19-7F3467BAB1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648988" flipV="1">
            <a:off x="10715625" y="36555"/>
            <a:ext cx="1290988" cy="1290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9659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lt1"/>
        </a:solidFill>
        <a:effectLst/>
      </p:bgPr>
    </p:bg>
    <p:spTree>
      <p:nvGrpSpPr>
        <p:cNvPr id="1" name="Shape 617">
          <a:extLst>
            <a:ext uri="{FF2B5EF4-FFF2-40B4-BE49-F238E27FC236}">
              <a16:creationId xmlns:a16="http://schemas.microsoft.com/office/drawing/2014/main" id="{26763926-E046-5F85-7504-F0DDB45847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43">
            <a:extLst>
              <a:ext uri="{FF2B5EF4-FFF2-40B4-BE49-F238E27FC236}">
                <a16:creationId xmlns:a16="http://schemas.microsoft.com/office/drawing/2014/main" id="{FF0F32A4-4145-1994-28F8-EE5EFEFF9846}"/>
              </a:ext>
            </a:extLst>
          </p:cNvPr>
          <p:cNvSpPr/>
          <p:nvPr/>
        </p:nvSpPr>
        <p:spPr>
          <a:xfrm>
            <a:off x="0" y="0"/>
            <a:ext cx="12192000" cy="1368600"/>
          </a:xfrm>
          <a:prstGeom prst="rect">
            <a:avLst/>
          </a:prstGeom>
          <a:solidFill>
            <a:srgbClr val="EE8F0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19" name="Google Shape;619;p43">
            <a:extLst>
              <a:ext uri="{FF2B5EF4-FFF2-40B4-BE49-F238E27FC236}">
                <a16:creationId xmlns:a16="http://schemas.microsoft.com/office/drawing/2014/main" id="{519E2355-B1BE-5E8F-2B19-DCDEEBBD447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18700" y="13375"/>
            <a:ext cx="9354600" cy="13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Calibri"/>
              <a:buNone/>
            </a:pPr>
            <a:r>
              <a:rPr lang="en-US" sz="4000" b="1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Proposal</a:t>
            </a:r>
            <a:endParaRPr sz="4800" u="sng">
              <a:solidFill>
                <a:schemeClr val="dk1"/>
              </a:solidFill>
            </a:endParaRPr>
          </a:p>
        </p:txBody>
      </p:sp>
      <p:pic>
        <p:nvPicPr>
          <p:cNvPr id="621" name="Google Shape;621;p43">
            <a:extLst>
              <a:ext uri="{FF2B5EF4-FFF2-40B4-BE49-F238E27FC236}">
                <a16:creationId xmlns:a16="http://schemas.microsoft.com/office/drawing/2014/main" id="{408B87FD-BBD4-DB26-F89D-D9504D5DFE6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953" r="20043"/>
          <a:stretch/>
        </p:blipFill>
        <p:spPr>
          <a:xfrm>
            <a:off x="0" y="-13350"/>
            <a:ext cx="1418701" cy="1395325"/>
          </a:xfrm>
          <a:prstGeom prst="rect">
            <a:avLst/>
          </a:prstGeom>
          <a:noFill/>
          <a:ln>
            <a:noFill/>
          </a:ln>
        </p:spPr>
      </p:pic>
      <p:sp>
        <p:nvSpPr>
          <p:cNvPr id="624" name="Google Shape;624;p43">
            <a:extLst>
              <a:ext uri="{FF2B5EF4-FFF2-40B4-BE49-F238E27FC236}">
                <a16:creationId xmlns:a16="http://schemas.microsoft.com/office/drawing/2014/main" id="{9EF402EB-C31C-03E8-CCA5-5F928A9FC645}"/>
              </a:ext>
            </a:extLst>
          </p:cNvPr>
          <p:cNvSpPr txBox="1"/>
          <p:nvPr/>
        </p:nvSpPr>
        <p:spPr>
          <a:xfrm>
            <a:off x="3102685" y="1451487"/>
            <a:ext cx="5699400" cy="4926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REQUIRED QUALIFICATIONS</a:t>
            </a:r>
            <a:endParaRPr sz="20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7874E9-E5D4-DB83-BC55-FDDF03BB07A2}"/>
              </a:ext>
            </a:extLst>
          </p:cNvPr>
          <p:cNvSpPr txBox="1"/>
          <p:nvPr/>
        </p:nvSpPr>
        <p:spPr>
          <a:xfrm>
            <a:off x="917742" y="2429031"/>
            <a:ext cx="10069285" cy="35671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Bachelor’s/Master’s degree in </a:t>
            </a:r>
            <a:r>
              <a:rPr lang="en-IN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Computer Science, Software Engineering, or a related field</a:t>
            </a: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Proficiency in </a:t>
            </a:r>
            <a:r>
              <a:rPr lang="en-IN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Python, Java, C++, or other relevant programming languages</a:t>
            </a: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Some basic knowledge of </a:t>
            </a:r>
            <a:r>
              <a:rPr lang="en-IN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IoT-based system development</a:t>
            </a: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and working with sensor networks.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Familiarity with </a:t>
            </a:r>
            <a:r>
              <a:rPr lang="en-IN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real-time data acquisition and processing frameworks</a:t>
            </a: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Knowledge of </a:t>
            </a:r>
            <a:r>
              <a:rPr lang="en-IN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databases (SQL, NoSQL)</a:t>
            </a: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and cloud platforms like </a:t>
            </a:r>
            <a:r>
              <a:rPr lang="en-IN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AWS, Azure, or Google Cloud</a:t>
            </a: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Experience with </a:t>
            </a:r>
            <a:r>
              <a:rPr lang="en-IN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web development (React, Angular, or Vue.js) and REST APIs</a:t>
            </a: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Strong background in </a:t>
            </a:r>
            <a:r>
              <a:rPr lang="en-IN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 analytics, AI/ML algorithms, and predictive modelling</a:t>
            </a: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Understanding of </a:t>
            </a:r>
            <a:r>
              <a:rPr lang="en-IN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structural engineering concepts and SHM principles</a:t>
            </a: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(preferred).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Ability to work in </a:t>
            </a:r>
            <a:r>
              <a:rPr lang="en-IN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cross-functional teams</a:t>
            </a: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and manage project timelines effectively.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4C6CF0A-9237-0845-74A9-960F7B7547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648988" flipV="1">
            <a:off x="10715625" y="36555"/>
            <a:ext cx="1290988" cy="1290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1212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53164-440C-9FC4-B195-CEA758F453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2168" y="2346832"/>
            <a:ext cx="9404723" cy="1400530"/>
          </a:xfrm>
        </p:spPr>
        <p:txBody>
          <a:bodyPr/>
          <a:lstStyle/>
          <a:p>
            <a:pPr algn="ctr"/>
            <a:r>
              <a:rPr lang="en-US" dirty="0"/>
              <a:t>TASK TO BE SUBMITTED AT 1:00 PM SUNDAY – 9 MARCH 2025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260067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lt1"/>
        </a:solidFill>
        <a:effectLst/>
      </p:bgPr>
    </p:bg>
    <p:spTree>
      <p:nvGrpSpPr>
        <p:cNvPr id="1" name="Shape 617">
          <a:extLst>
            <a:ext uri="{FF2B5EF4-FFF2-40B4-BE49-F238E27FC236}">
              <a16:creationId xmlns:a16="http://schemas.microsoft.com/office/drawing/2014/main" id="{1484A777-788A-5760-FA75-A483EF0F80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43">
            <a:extLst>
              <a:ext uri="{FF2B5EF4-FFF2-40B4-BE49-F238E27FC236}">
                <a16:creationId xmlns:a16="http://schemas.microsoft.com/office/drawing/2014/main" id="{748F7DB2-57D0-530D-8FF0-EB6CF8E85A7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18700" y="13375"/>
            <a:ext cx="9354600" cy="13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Calibri"/>
              <a:buNone/>
            </a:pPr>
            <a:r>
              <a:rPr lang="en-US" sz="3200" b="1" u="sng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Sanrachna</a:t>
            </a:r>
            <a:r>
              <a:rPr lang="en-US" sz="3200" b="1" u="sng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200" b="1" u="sng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Prahari</a:t>
            </a:r>
            <a:r>
              <a:rPr lang="en-US" sz="3200" b="1" u="sng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Pvt Ltd </a:t>
            </a:r>
            <a:br>
              <a:rPr lang="en-US" sz="3200" b="1" u="sng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 b="1" u="sng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(An IIT Delhi Company)</a:t>
            </a:r>
            <a:endParaRPr sz="4000" u="sng" dirty="0">
              <a:solidFill>
                <a:srgbClr val="C00000"/>
              </a:solidFill>
            </a:endParaRPr>
          </a:p>
        </p:txBody>
      </p:sp>
      <p:pic>
        <p:nvPicPr>
          <p:cNvPr id="621" name="Google Shape;621;p43">
            <a:extLst>
              <a:ext uri="{FF2B5EF4-FFF2-40B4-BE49-F238E27FC236}">
                <a16:creationId xmlns:a16="http://schemas.microsoft.com/office/drawing/2014/main" id="{4B8F233F-B6B7-FCDA-AE0F-F8B8851465A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953" r="20043"/>
          <a:stretch/>
        </p:blipFill>
        <p:spPr>
          <a:xfrm>
            <a:off x="43544" y="30194"/>
            <a:ext cx="1418701" cy="139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AC4079E-3481-0458-61A1-478E1FEE2C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83690" y="13375"/>
            <a:ext cx="1392663" cy="1368600"/>
          </a:xfrm>
          <a:prstGeom prst="rect">
            <a:avLst/>
          </a:prstGeom>
        </p:spPr>
      </p:pic>
      <p:sp>
        <p:nvSpPr>
          <p:cNvPr id="5" name="Google Shape;622;p43">
            <a:extLst>
              <a:ext uri="{FF2B5EF4-FFF2-40B4-BE49-F238E27FC236}">
                <a16:creationId xmlns:a16="http://schemas.microsoft.com/office/drawing/2014/main" id="{0256DAE4-31B9-CECE-A9A2-C2F547EDF30A}"/>
              </a:ext>
            </a:extLst>
          </p:cNvPr>
          <p:cNvSpPr txBox="1"/>
          <p:nvPr/>
        </p:nvSpPr>
        <p:spPr>
          <a:xfrm>
            <a:off x="1648710" y="2267207"/>
            <a:ext cx="9124590" cy="6278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14300" marR="0" lvl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r>
              <a:rPr lang="en-US" sz="2400" b="1" dirty="0">
                <a:latin typeface="Calibri"/>
                <a:ea typeface="Calibri"/>
                <a:cs typeface="Calibri"/>
                <a:sym typeface="Calibri"/>
              </a:rPr>
              <a:t>TECHNICAL TASK:  </a:t>
            </a:r>
            <a:r>
              <a:rPr lang="en-US" sz="2400" b="1" i="1" dirty="0">
                <a:latin typeface="Calibri"/>
                <a:ea typeface="Calibri"/>
                <a:cs typeface="Calibri"/>
                <a:sym typeface="Calibri"/>
              </a:rPr>
              <a:t>Design a </a:t>
            </a:r>
            <a:r>
              <a:rPr lang="en-US" sz="2400" b="1" i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web-based interface</a:t>
            </a:r>
            <a:r>
              <a:rPr lang="en-US" sz="2400" b="1" i="1" dirty="0">
                <a:latin typeface="Calibri"/>
                <a:ea typeface="Calibri"/>
                <a:cs typeface="Calibri"/>
                <a:sym typeface="Calibri"/>
              </a:rPr>
              <a:t> showing sensors and dynamic graph along with structure’s skeletal model (shown in next slide). Additional Creativity will be considered for marking.</a:t>
            </a:r>
          </a:p>
          <a:p>
            <a:pPr marL="114300" marR="0" lvl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endParaRPr lang="en-US" sz="2400" b="1" i="1" dirty="0">
              <a:latin typeface="Calibri"/>
              <a:ea typeface="Calibri"/>
              <a:cs typeface="Calibri"/>
              <a:sym typeface="Calibri"/>
            </a:endParaRPr>
          </a:p>
          <a:p>
            <a:pPr marL="114300" algn="just">
              <a:lnSpc>
                <a:spcPct val="150000"/>
              </a:lnSpc>
              <a:buSzPts val="1800"/>
            </a:pPr>
            <a:r>
              <a:rPr lang="en-US" sz="2400" b="1" dirty="0">
                <a:latin typeface="Calibri"/>
                <a:ea typeface="Calibri"/>
                <a:cs typeface="Calibri"/>
                <a:sym typeface="Calibri"/>
              </a:rPr>
              <a:t>TASK DURATION:  </a:t>
            </a:r>
            <a:r>
              <a:rPr lang="en-US" sz="2400" b="1" i="1" dirty="0">
                <a:latin typeface="Calibri"/>
                <a:ea typeface="Calibri"/>
                <a:cs typeface="Calibri"/>
                <a:sym typeface="Calibri"/>
              </a:rPr>
              <a:t>24 HRS</a:t>
            </a:r>
          </a:p>
          <a:p>
            <a:pPr marL="114300" algn="just">
              <a:lnSpc>
                <a:spcPct val="150000"/>
              </a:lnSpc>
              <a:buSzPts val="1800"/>
            </a:pPr>
            <a:endParaRPr lang="en-US" sz="2400" b="1" i="1" dirty="0">
              <a:latin typeface="Calibri"/>
              <a:ea typeface="Calibri"/>
              <a:cs typeface="Calibri"/>
              <a:sym typeface="Calibri"/>
            </a:endParaRPr>
          </a:p>
          <a:p>
            <a:pPr marL="114300" algn="just">
              <a:lnSpc>
                <a:spcPct val="150000"/>
              </a:lnSpc>
              <a:buSzPts val="1800"/>
            </a:pPr>
            <a:endParaRPr lang="en-US" sz="2400" b="1" i="1" dirty="0">
              <a:latin typeface="Calibri"/>
              <a:ea typeface="Calibri"/>
              <a:cs typeface="Calibri"/>
              <a:sym typeface="Calibri"/>
            </a:endParaRPr>
          </a:p>
          <a:p>
            <a:pPr marL="114300" algn="just">
              <a:lnSpc>
                <a:spcPct val="150000"/>
              </a:lnSpc>
              <a:buSzPts val="1800"/>
            </a:pPr>
            <a:endParaRPr lang="en-US" sz="2400" b="1" i="1" dirty="0">
              <a:latin typeface="Calibri"/>
              <a:ea typeface="Calibri"/>
              <a:cs typeface="Calibri"/>
              <a:sym typeface="Calibri"/>
            </a:endParaRPr>
          </a:p>
          <a:p>
            <a:pPr marL="114300" algn="just">
              <a:lnSpc>
                <a:spcPct val="150000"/>
              </a:lnSpc>
              <a:buSzPts val="1800"/>
            </a:pPr>
            <a:endParaRPr lang="en-US" sz="2400" b="1" i="1" dirty="0">
              <a:latin typeface="Calibri"/>
              <a:ea typeface="Calibri"/>
              <a:cs typeface="Calibri"/>
              <a:sym typeface="Calibri"/>
            </a:endParaRPr>
          </a:p>
          <a:p>
            <a:pPr marL="114300" algn="just">
              <a:lnSpc>
                <a:spcPct val="150000"/>
              </a:lnSpc>
              <a:buSzPts val="1800"/>
            </a:pPr>
            <a:endParaRPr lang="en-US" sz="2400" b="1" i="1" dirty="0">
              <a:latin typeface="Calibri"/>
              <a:ea typeface="Calibri"/>
              <a:cs typeface="Calibri"/>
              <a:sym typeface="Calibri"/>
            </a:endParaRPr>
          </a:p>
          <a:p>
            <a:pPr marL="114300" marR="0" lvl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endParaRPr lang="en-US" sz="2400" b="1" i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624;p43">
            <a:extLst>
              <a:ext uri="{FF2B5EF4-FFF2-40B4-BE49-F238E27FC236}">
                <a16:creationId xmlns:a16="http://schemas.microsoft.com/office/drawing/2014/main" id="{AAF11CD3-477B-E3C8-160B-7BB6FAA45056}"/>
              </a:ext>
            </a:extLst>
          </p:cNvPr>
          <p:cNvSpPr txBox="1"/>
          <p:nvPr/>
        </p:nvSpPr>
        <p:spPr>
          <a:xfrm>
            <a:off x="3102685" y="1451487"/>
            <a:ext cx="5699400" cy="4926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dirty="0">
                <a:latin typeface="Calibri"/>
                <a:ea typeface="Calibri"/>
                <a:cs typeface="Calibri"/>
                <a:sym typeface="Calibri"/>
              </a:rPr>
              <a:t>HIRING PROCEDURE</a:t>
            </a:r>
            <a:endParaRPr sz="20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83926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lt1"/>
        </a:solidFill>
        <a:effectLst/>
      </p:bgPr>
    </p:bg>
    <p:spTree>
      <p:nvGrpSpPr>
        <p:cNvPr id="1" name="Shape 617">
          <a:extLst>
            <a:ext uri="{FF2B5EF4-FFF2-40B4-BE49-F238E27FC236}">
              <a16:creationId xmlns:a16="http://schemas.microsoft.com/office/drawing/2014/main" id="{31D81793-5CA0-6E56-8C80-CB3193190D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43">
            <a:extLst>
              <a:ext uri="{FF2B5EF4-FFF2-40B4-BE49-F238E27FC236}">
                <a16:creationId xmlns:a16="http://schemas.microsoft.com/office/drawing/2014/main" id="{E16C4A71-1CDA-7227-75CC-FBFE66A94C6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18700" y="13375"/>
            <a:ext cx="9354600" cy="13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Calibri"/>
              <a:buNone/>
            </a:pPr>
            <a:r>
              <a:rPr lang="en-US" sz="3200" b="1" u="sng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Sanrachna</a:t>
            </a:r>
            <a:r>
              <a:rPr lang="en-US" sz="3200" b="1" u="sng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200" b="1" u="sng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Prahari</a:t>
            </a:r>
            <a:r>
              <a:rPr lang="en-US" sz="3200" b="1" u="sng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Pvt Ltd </a:t>
            </a:r>
            <a:br>
              <a:rPr lang="en-US" sz="3200" b="1" u="sng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 b="1" u="sng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(An IIT Delhi Company)</a:t>
            </a:r>
            <a:endParaRPr sz="4000" u="sng" dirty="0">
              <a:solidFill>
                <a:srgbClr val="C00000"/>
              </a:solidFill>
            </a:endParaRPr>
          </a:p>
        </p:txBody>
      </p:sp>
      <p:pic>
        <p:nvPicPr>
          <p:cNvPr id="621" name="Google Shape;621;p43">
            <a:extLst>
              <a:ext uri="{FF2B5EF4-FFF2-40B4-BE49-F238E27FC236}">
                <a16:creationId xmlns:a16="http://schemas.microsoft.com/office/drawing/2014/main" id="{A15B7C0F-D3AE-D105-523B-A4B3AE35B17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953" r="20043"/>
          <a:stretch/>
        </p:blipFill>
        <p:spPr>
          <a:xfrm>
            <a:off x="43544" y="30194"/>
            <a:ext cx="1418701" cy="139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415BE81-D032-0919-B8C1-61AAB76B3B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83690" y="13375"/>
            <a:ext cx="1392663" cy="1368600"/>
          </a:xfrm>
          <a:prstGeom prst="rect">
            <a:avLst/>
          </a:prstGeom>
        </p:spPr>
      </p:pic>
      <p:pic>
        <p:nvPicPr>
          <p:cNvPr id="10" name="Google Shape;530;p38">
            <a:extLst>
              <a:ext uri="{FF2B5EF4-FFF2-40B4-BE49-F238E27FC236}">
                <a16:creationId xmlns:a16="http://schemas.microsoft.com/office/drawing/2014/main" id="{114686CF-7EE4-DC39-706A-44162870B30F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510889" y="1747747"/>
            <a:ext cx="3276600" cy="4330024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510;p37">
            <a:extLst>
              <a:ext uri="{FF2B5EF4-FFF2-40B4-BE49-F238E27FC236}">
                <a16:creationId xmlns:a16="http://schemas.microsoft.com/office/drawing/2014/main" id="{3F38E54C-44F8-0F56-704B-730F127D634B}"/>
              </a:ext>
            </a:extLst>
          </p:cNvPr>
          <p:cNvSpPr/>
          <p:nvPr/>
        </p:nvSpPr>
        <p:spPr>
          <a:xfrm>
            <a:off x="4343399" y="2031464"/>
            <a:ext cx="2871984" cy="629618"/>
          </a:xfrm>
          <a:prstGeom prst="roundRect">
            <a:avLst>
              <a:gd name="adj" fmla="val 3952"/>
            </a:avLst>
          </a:prstGeom>
          <a:solidFill>
            <a:srgbClr val="F2F2F2"/>
          </a:solidFill>
          <a:ln w="9525" cap="flat" cmpd="sng">
            <a:solidFill>
              <a:srgbClr val="C5D2C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800" b="1" dirty="0"/>
              <a:t>PROJECT NAME</a:t>
            </a: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510;p37">
            <a:extLst>
              <a:ext uri="{FF2B5EF4-FFF2-40B4-BE49-F238E27FC236}">
                <a16:creationId xmlns:a16="http://schemas.microsoft.com/office/drawing/2014/main" id="{867648CA-D1DE-07E8-E57E-43198E4F225A}"/>
              </a:ext>
            </a:extLst>
          </p:cNvPr>
          <p:cNvSpPr/>
          <p:nvPr/>
        </p:nvSpPr>
        <p:spPr>
          <a:xfrm>
            <a:off x="4343399" y="3038832"/>
            <a:ext cx="2871984" cy="629618"/>
          </a:xfrm>
          <a:prstGeom prst="roundRect">
            <a:avLst>
              <a:gd name="adj" fmla="val 3952"/>
            </a:avLst>
          </a:prstGeom>
          <a:solidFill>
            <a:srgbClr val="F2F2F2"/>
          </a:solidFill>
          <a:ln w="9525" cap="flat" cmpd="sng">
            <a:solidFill>
              <a:srgbClr val="C5D2C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PROJECT LOCATION</a:t>
            </a:r>
          </a:p>
        </p:txBody>
      </p:sp>
      <p:sp>
        <p:nvSpPr>
          <p:cNvPr id="19" name="Google Shape;510;p37">
            <a:extLst>
              <a:ext uri="{FF2B5EF4-FFF2-40B4-BE49-F238E27FC236}">
                <a16:creationId xmlns:a16="http://schemas.microsoft.com/office/drawing/2014/main" id="{31F4DAD7-BF9A-3DFC-C46C-07DDC474AC33}"/>
              </a:ext>
            </a:extLst>
          </p:cNvPr>
          <p:cNvSpPr/>
          <p:nvPr/>
        </p:nvSpPr>
        <p:spPr>
          <a:xfrm>
            <a:off x="4343399" y="4163349"/>
            <a:ext cx="2871984" cy="629618"/>
          </a:xfrm>
          <a:prstGeom prst="roundRect">
            <a:avLst>
              <a:gd name="adj" fmla="val 3952"/>
            </a:avLst>
          </a:prstGeom>
          <a:solidFill>
            <a:srgbClr val="F2F2F2"/>
          </a:solidFill>
          <a:ln w="9525" cap="flat" cmpd="sng">
            <a:solidFill>
              <a:srgbClr val="C5D2C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TEMPERATURE/H</a:t>
            </a:r>
            <a:r>
              <a:rPr lang="en-US" sz="1600" b="1" dirty="0"/>
              <a:t>UMIDITY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510;p37">
            <a:extLst>
              <a:ext uri="{FF2B5EF4-FFF2-40B4-BE49-F238E27FC236}">
                <a16:creationId xmlns:a16="http://schemas.microsoft.com/office/drawing/2014/main" id="{CB596D2D-CDC1-431F-00B9-48BA9C837760}"/>
              </a:ext>
            </a:extLst>
          </p:cNvPr>
          <p:cNvSpPr/>
          <p:nvPr/>
        </p:nvSpPr>
        <p:spPr>
          <a:xfrm>
            <a:off x="776515" y="3038832"/>
            <a:ext cx="2871984" cy="629618"/>
          </a:xfrm>
          <a:prstGeom prst="roundRect">
            <a:avLst>
              <a:gd name="adj" fmla="val 3952"/>
            </a:avLst>
          </a:prstGeom>
          <a:solidFill>
            <a:srgbClr val="F2F2F2"/>
          </a:solidFill>
          <a:ln w="9525" cap="flat" cmpd="sng">
            <a:solidFill>
              <a:srgbClr val="C5D2C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SENSOR 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210415-A69A-7696-F2D5-5FF284822D8D}"/>
              </a:ext>
            </a:extLst>
          </p:cNvPr>
          <p:cNvSpPr txBox="1"/>
          <p:nvPr/>
        </p:nvSpPr>
        <p:spPr>
          <a:xfrm>
            <a:off x="2208843" y="6330921"/>
            <a:ext cx="75556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NOTE: MAY BE MORE THAN 4 BOX ARE NEEDED </a:t>
            </a:r>
            <a:endParaRPr lang="en-IN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74711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lt1"/>
        </a:solidFill>
        <a:effectLst/>
      </p:bgPr>
    </p:bg>
    <p:spTree>
      <p:nvGrpSpPr>
        <p:cNvPr id="1" name="Shape 617">
          <a:extLst>
            <a:ext uri="{FF2B5EF4-FFF2-40B4-BE49-F238E27FC236}">
              <a16:creationId xmlns:a16="http://schemas.microsoft.com/office/drawing/2014/main" id="{80275487-B08F-AE61-B5C3-634A055214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43">
            <a:extLst>
              <a:ext uri="{FF2B5EF4-FFF2-40B4-BE49-F238E27FC236}">
                <a16:creationId xmlns:a16="http://schemas.microsoft.com/office/drawing/2014/main" id="{147867E9-EDA2-37EA-D362-BE19DC683AB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18700" y="13375"/>
            <a:ext cx="9354600" cy="13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Calibri"/>
              <a:buNone/>
            </a:pPr>
            <a:r>
              <a:rPr lang="en-US" sz="3200" b="1" u="sng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Sanrachna</a:t>
            </a:r>
            <a:r>
              <a:rPr lang="en-US" sz="3200" b="1" u="sng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200" b="1" u="sng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Prahari</a:t>
            </a:r>
            <a:r>
              <a:rPr lang="en-US" sz="3200" b="1" u="sng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Pvt Ltd </a:t>
            </a:r>
            <a:br>
              <a:rPr lang="en-US" sz="3200" b="1" u="sng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 b="1" u="sng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(An IIT Delhi Company)</a:t>
            </a:r>
            <a:endParaRPr sz="4000" u="sng" dirty="0">
              <a:solidFill>
                <a:srgbClr val="C00000"/>
              </a:solidFill>
            </a:endParaRPr>
          </a:p>
        </p:txBody>
      </p:sp>
      <p:pic>
        <p:nvPicPr>
          <p:cNvPr id="621" name="Google Shape;621;p43">
            <a:extLst>
              <a:ext uri="{FF2B5EF4-FFF2-40B4-BE49-F238E27FC236}">
                <a16:creationId xmlns:a16="http://schemas.microsoft.com/office/drawing/2014/main" id="{4E49F36C-AFB4-001F-E418-2C0273C49A2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953" r="20043"/>
          <a:stretch/>
        </p:blipFill>
        <p:spPr>
          <a:xfrm>
            <a:off x="34400" y="19308"/>
            <a:ext cx="1418701" cy="139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C710A62-7456-75F6-96EC-BF27689601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83690" y="13375"/>
            <a:ext cx="1392663" cy="1368600"/>
          </a:xfrm>
          <a:prstGeom prst="rect">
            <a:avLst/>
          </a:prstGeom>
        </p:spPr>
      </p:pic>
      <p:sp>
        <p:nvSpPr>
          <p:cNvPr id="20" name="Google Shape;510;p37">
            <a:extLst>
              <a:ext uri="{FF2B5EF4-FFF2-40B4-BE49-F238E27FC236}">
                <a16:creationId xmlns:a16="http://schemas.microsoft.com/office/drawing/2014/main" id="{16A608E7-3E4B-FC23-002C-392EFD68B3BE}"/>
              </a:ext>
            </a:extLst>
          </p:cNvPr>
          <p:cNvSpPr/>
          <p:nvPr/>
        </p:nvSpPr>
        <p:spPr>
          <a:xfrm>
            <a:off x="709350" y="1700367"/>
            <a:ext cx="2871984" cy="629618"/>
          </a:xfrm>
          <a:prstGeom prst="roundRect">
            <a:avLst>
              <a:gd name="adj" fmla="val 3952"/>
            </a:avLst>
          </a:prstGeom>
          <a:solidFill>
            <a:srgbClr val="F2F2F2"/>
          </a:solidFill>
          <a:ln w="9525" cap="flat" cmpd="sng">
            <a:solidFill>
              <a:srgbClr val="C5D2C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2400" b="1" dirty="0"/>
              <a:t>08/03/2025</a:t>
            </a:r>
            <a:endParaRPr kumimoji="0" lang="en-US" sz="2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6" name="Picture 2" descr="Dynamic Charts of UI Widgets, Chart Webix Docs">
            <a:extLst>
              <a:ext uri="{FF2B5EF4-FFF2-40B4-BE49-F238E27FC236}">
                <a16:creationId xmlns:a16="http://schemas.microsoft.com/office/drawing/2014/main" id="{46A7A2B7-76D3-F4FF-7586-882E7A1824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9446" y="1678632"/>
            <a:ext cx="6733267" cy="3979635"/>
          </a:xfrm>
          <a:prstGeom prst="rect">
            <a:avLst/>
          </a:prstGeom>
          <a:noFill/>
          <a:ln w="12700">
            <a:solidFill>
              <a:schemeClr val="accent1">
                <a:shade val="1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510;p37">
            <a:extLst>
              <a:ext uri="{FF2B5EF4-FFF2-40B4-BE49-F238E27FC236}">
                <a16:creationId xmlns:a16="http://schemas.microsoft.com/office/drawing/2014/main" id="{01CA6159-AE1D-E005-68E8-EABDF77B4FE0}"/>
              </a:ext>
            </a:extLst>
          </p:cNvPr>
          <p:cNvSpPr/>
          <p:nvPr/>
        </p:nvSpPr>
        <p:spPr>
          <a:xfrm>
            <a:off x="752895" y="3148169"/>
            <a:ext cx="2871984" cy="629618"/>
          </a:xfrm>
          <a:prstGeom prst="roundRect">
            <a:avLst>
              <a:gd name="adj" fmla="val 3952"/>
            </a:avLst>
          </a:prstGeom>
          <a:solidFill>
            <a:srgbClr val="F2F2F2"/>
          </a:solidFill>
          <a:ln w="9525" cap="flat" cmpd="sng">
            <a:solidFill>
              <a:srgbClr val="C5D2C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SENSOR N</a:t>
            </a:r>
          </a:p>
        </p:txBody>
      </p:sp>
      <p:sp>
        <p:nvSpPr>
          <p:cNvPr id="7" name="Google Shape;510;p37">
            <a:extLst>
              <a:ext uri="{FF2B5EF4-FFF2-40B4-BE49-F238E27FC236}">
                <a16:creationId xmlns:a16="http://schemas.microsoft.com/office/drawing/2014/main" id="{EFD8DB67-3F6C-3985-4448-ACB3BF128BF0}"/>
              </a:ext>
            </a:extLst>
          </p:cNvPr>
          <p:cNvSpPr/>
          <p:nvPr/>
        </p:nvSpPr>
        <p:spPr>
          <a:xfrm>
            <a:off x="709350" y="4595971"/>
            <a:ext cx="2871984" cy="629618"/>
          </a:xfrm>
          <a:prstGeom prst="roundRect">
            <a:avLst>
              <a:gd name="adj" fmla="val 3952"/>
            </a:avLst>
          </a:prstGeom>
          <a:solidFill>
            <a:srgbClr val="F2F2F2"/>
          </a:solidFill>
          <a:ln w="9525" cap="flat" cmpd="sng">
            <a:solidFill>
              <a:srgbClr val="C5D2C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800" b="1" dirty="0"/>
              <a:t>  ACTIVE/DEACTIVE</a:t>
            </a: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1E023AE-D11F-8E2F-48EA-436093F6BF7D}"/>
              </a:ext>
            </a:extLst>
          </p:cNvPr>
          <p:cNvSpPr/>
          <p:nvPr/>
        </p:nvSpPr>
        <p:spPr>
          <a:xfrm>
            <a:off x="872636" y="4688938"/>
            <a:ext cx="139735" cy="128875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00B050"/>
              </a:solidFill>
            </a:endParaRPr>
          </a:p>
        </p:txBody>
      </p:sp>
      <p:sp>
        <p:nvSpPr>
          <p:cNvPr id="4" name="Google Shape;510;p37">
            <a:extLst>
              <a:ext uri="{FF2B5EF4-FFF2-40B4-BE49-F238E27FC236}">
                <a16:creationId xmlns:a16="http://schemas.microsoft.com/office/drawing/2014/main" id="{94309B29-9988-A116-F74D-EC8A24A09738}"/>
              </a:ext>
            </a:extLst>
          </p:cNvPr>
          <p:cNvSpPr/>
          <p:nvPr/>
        </p:nvSpPr>
        <p:spPr>
          <a:xfrm>
            <a:off x="709350" y="5728964"/>
            <a:ext cx="2871984" cy="629618"/>
          </a:xfrm>
          <a:prstGeom prst="roundRect">
            <a:avLst>
              <a:gd name="adj" fmla="val 3952"/>
            </a:avLst>
          </a:prstGeom>
          <a:solidFill>
            <a:srgbClr val="F2F2F2"/>
          </a:solidFill>
          <a:ln w="9525" cap="flat" cmpd="sng">
            <a:solidFill>
              <a:srgbClr val="C5D2C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OR (Active/Inactive) as Drop list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22A5D98-3F43-467A-E5F1-F69BFFD750CF}"/>
              </a:ext>
            </a:extLst>
          </p:cNvPr>
          <p:cNvSpPr/>
          <p:nvPr/>
        </p:nvSpPr>
        <p:spPr>
          <a:xfrm>
            <a:off x="884378" y="4949757"/>
            <a:ext cx="139735" cy="12887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3286994"/>
      </p:ext>
    </p:extLst>
  </p:cSld>
  <p:clrMapOvr>
    <a:masterClrMapping/>
  </p:clrMapOvr>
</p:sld>
</file>

<file path=ppt/theme/theme1.xml><?xml version="1.0" encoding="utf-8"?>
<a:theme xmlns:a="http://schemas.openxmlformats.org/drawingml/2006/main" name="Ion">
  <a:themeElements>
    <a:clrScheme name="Ion">
      <a:dk1>
        <a:srgbClr val="000000"/>
      </a:dk1>
      <a:lt1>
        <a:srgbClr val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9487AFDCBE6604F8648980339273B1D" ma:contentTypeVersion="12" ma:contentTypeDescription="Create a new document." ma:contentTypeScope="" ma:versionID="c4c42f320d6f7858bfe25bbbc01f5bdf">
  <xsd:schema xmlns:xsd="http://www.w3.org/2001/XMLSchema" xmlns:xs="http://www.w3.org/2001/XMLSchema" xmlns:p="http://schemas.microsoft.com/office/2006/metadata/properties" xmlns:ns2="7a4afb56-3371-4bf8-98cf-040f5a3b0ff4" xmlns:ns3="7494a4df-ff98-4e06-94ee-05dec1805eb7" targetNamespace="http://schemas.microsoft.com/office/2006/metadata/properties" ma:root="true" ma:fieldsID="643e0c914db1ecce376e350c92535cde" ns2:_="" ns3:_="">
    <xsd:import namespace="7a4afb56-3371-4bf8-98cf-040f5a3b0ff4"/>
    <xsd:import namespace="7494a4df-ff98-4e06-94ee-05dec1805eb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a4afb56-3371-4bf8-98cf-040f5a3b0ff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7" nillable="true" ma:taxonomy="true" ma:internalName="lcf76f155ced4ddcb4097134ff3c332f" ma:taxonomyFieldName="MediaServiceImageTags" ma:displayName="Image Tags" ma:readOnly="false" ma:fieldId="{5cf76f15-5ced-4ddc-b409-7134ff3c332f}" ma:taxonomyMulti="true" ma:sspId="2fde4b83-6607-4aa8-b6b8-0b0697aed131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494a4df-ff98-4e06-94ee-05dec1805eb7" elementFormDefault="qualified">
    <xsd:import namespace="http://schemas.microsoft.com/office/2006/documentManagement/types"/>
    <xsd:import namespace="http://schemas.microsoft.com/office/infopath/2007/PartnerControls"/>
    <xsd:element name="TaxCatchAll" ma:index="18" nillable="true" ma:displayName="Taxonomy Catch All Column" ma:hidden="true" ma:list="{75586a12-aaba-4cfb-a054-f1e21b076401}" ma:internalName="TaxCatchAll" ma:showField="CatchAllData" ma:web="7494a4df-ff98-4e06-94ee-05dec1805eb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7a4afb56-3371-4bf8-98cf-040f5a3b0ff4">
      <Terms xmlns="http://schemas.microsoft.com/office/infopath/2007/PartnerControls"/>
    </lcf76f155ced4ddcb4097134ff3c332f>
    <TaxCatchAll xmlns="7494a4df-ff98-4e06-94ee-05dec1805eb7" xsi:nil="true"/>
  </documentManagement>
</p:properties>
</file>

<file path=customXml/itemProps1.xml><?xml version="1.0" encoding="utf-8"?>
<ds:datastoreItem xmlns:ds="http://schemas.openxmlformats.org/officeDocument/2006/customXml" ds:itemID="{4C20B823-42E2-4725-A20E-5099A5AD0AB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5B6A837-1A64-432C-8FEC-0B1C1C26DED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a4afb56-3371-4bf8-98cf-040f5a3b0ff4"/>
    <ds:schemaRef ds:uri="7494a4df-ff98-4e06-94ee-05dec1805eb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99F6191-9005-4BB0-AD8C-E8A763DA9326}">
  <ds:schemaRefs>
    <ds:schemaRef ds:uri="http://schemas.microsoft.com/office/2006/metadata/properties"/>
    <ds:schemaRef ds:uri="http://schemas.microsoft.com/office/infopath/2007/PartnerControls"/>
    <ds:schemaRef ds:uri="7a4afb56-3371-4bf8-98cf-040f5a3b0ff4"/>
    <ds:schemaRef ds:uri="7494a4df-ff98-4e06-94ee-05dec1805eb7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907</TotalTime>
  <Words>670</Words>
  <Application>Microsoft Office PowerPoint</Application>
  <PresentationFormat>Widescreen</PresentationFormat>
  <Paragraphs>94</Paragraphs>
  <Slides>11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Calibri</vt:lpstr>
      <vt:lpstr>Century Gothic</vt:lpstr>
      <vt:lpstr>Symbol</vt:lpstr>
      <vt:lpstr>Arial</vt:lpstr>
      <vt:lpstr>Noto Sans Symbols</vt:lpstr>
      <vt:lpstr>Ion</vt:lpstr>
      <vt:lpstr>PowerPoint Presentation</vt:lpstr>
      <vt:lpstr>The Team: Business &amp; Technology</vt:lpstr>
      <vt:lpstr>Proposal</vt:lpstr>
      <vt:lpstr>Proposal</vt:lpstr>
      <vt:lpstr>Proposal</vt:lpstr>
      <vt:lpstr>TASK TO BE SUBMITTED AT 1:00 PM SUNDAY – 9 MARCH 2025</vt:lpstr>
      <vt:lpstr>Sanrachna Prahari Pvt Ltd  (An IIT Delhi Company)</vt:lpstr>
      <vt:lpstr>Sanrachna Prahari Pvt Ltd  (An IIT Delhi Company)</vt:lpstr>
      <vt:lpstr>Sanrachna Prahari Pvt Ltd  (An IIT Delhi Company)</vt:lpstr>
      <vt:lpstr>Sanrachna Prahari Pvt Ltd  (An IIT Delhi Company)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shipra</dc:creator>
  <cp:lastModifiedBy>berti khonglam</cp:lastModifiedBy>
  <cp:revision>29</cp:revision>
  <dcterms:modified xsi:type="dcterms:W3CDTF">2025-03-08T21:56:44Z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0x01010029487AFDCBE6604F8648980339273B1D</vt:lpwstr>
  </property>
</Properties>
</file>